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5" r:id="rId3"/>
    <p:sldId id="326" r:id="rId4"/>
    <p:sldId id="327" r:id="rId5"/>
    <p:sldId id="300" r:id="rId6"/>
    <p:sldId id="328" r:id="rId7"/>
    <p:sldId id="329" r:id="rId8"/>
    <p:sldId id="305" r:id="rId9"/>
    <p:sldId id="330" r:id="rId10"/>
    <p:sldId id="331" r:id="rId11"/>
    <p:sldId id="309" r:id="rId12"/>
    <p:sldId id="332" r:id="rId13"/>
    <p:sldId id="333" r:id="rId14"/>
    <p:sldId id="334" r:id="rId15"/>
    <p:sldId id="336" r:id="rId16"/>
    <p:sldId id="311" r:id="rId17"/>
    <p:sldId id="335" r:id="rId18"/>
    <p:sldId id="337" r:id="rId19"/>
    <p:sldId id="338" r:id="rId20"/>
    <p:sldId id="339" r:id="rId21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1012" autoAdjust="0"/>
  </p:normalViewPr>
  <p:slideViewPr>
    <p:cSldViewPr>
      <p:cViewPr varScale="1">
        <p:scale>
          <a:sx n="107" d="100"/>
          <a:sy n="107" d="100"/>
        </p:scale>
        <p:origin x="952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427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ico.es/web/contenidos/616/index.html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ico.es/web/contenidos/616/index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90374-FEC3-4F65-8289-B2DA08DE577C}" type="doc">
      <dgm:prSet loTypeId="urn:microsoft.com/office/officeart/2005/8/layout/lProcess1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AE543CF0-2A5F-4D49-AC93-2AFE15A3D11D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FACTORES INFLUYENTES</a:t>
          </a:r>
          <a:endParaRPr lang="es-ES" dirty="0">
            <a:latin typeface="Calibri" pitchFamily="34" charset="0"/>
          </a:endParaRPr>
        </a:p>
      </dgm:t>
    </dgm:pt>
    <dgm:pt modelId="{B8E7EB4E-0514-4968-B70B-C469C0F67274}" type="parTrans" cxnId="{5B7D3ECA-6F68-4064-860C-31D97B14E5F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0AEBF63-DA18-47BC-AC72-BEF996617962}" type="sibTrans" cxnId="{5B7D3ECA-6F68-4064-860C-31D97B14E5F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EDA45E9-143C-43F1-8FBD-425E1004A00C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Fuerzas del mercado</a:t>
          </a:r>
          <a:endParaRPr lang="es-ES" dirty="0">
            <a:latin typeface="Calibri" pitchFamily="34" charset="0"/>
          </a:endParaRPr>
        </a:p>
      </dgm:t>
    </dgm:pt>
    <dgm:pt modelId="{B4780A6D-2C05-4863-A978-554624D0E55F}" type="parTrans" cxnId="{EB236E6F-CD88-4196-A4A9-26C9E73CDCD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9BF4885-ADF1-42B4-91CA-5840ECCFC376}" type="sibTrans" cxnId="{EB236E6F-CD88-4196-A4A9-26C9E73CDCD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67BB25E-2EFB-45D5-AE37-27149E465D4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REALIDAD ECONÓMICA DE UN PAÍS</a:t>
          </a:r>
          <a:endParaRPr lang="es-ES" dirty="0">
            <a:latin typeface="Calibri" pitchFamily="34" charset="0"/>
          </a:endParaRPr>
        </a:p>
      </dgm:t>
    </dgm:pt>
    <dgm:pt modelId="{F3857BE3-A823-48E6-894C-B3674C249B2A}" type="parTrans" cxnId="{5EEA14FD-93E5-41F8-84DC-80B80164A0A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A395FAD-5CDC-4A4C-9BDE-2D7271AEB22F}" type="sibTrans" cxnId="{5EEA14FD-93E5-41F8-84DC-80B80164A0A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B75CE28-A114-41BE-9EC1-CF5570F0C99D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Crecimiento PIB</a:t>
          </a:r>
        </a:p>
      </dgm:t>
    </dgm:pt>
    <dgm:pt modelId="{8C1A52AA-44BC-44A5-AB62-BA4A235EA140}" type="parTrans" cxnId="{6BA6645B-DE73-45E4-8920-B5529023FA4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7997D71-C483-4BC9-9224-8A8826CF4675}" type="sibTrans" cxnId="{6BA6645B-DE73-45E4-8920-B5529023FA4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9079649-A7FF-44D0-9B58-BFB0008DD926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Perturbaciones externas</a:t>
          </a:r>
          <a:endParaRPr lang="es-ES" dirty="0">
            <a:latin typeface="Calibri" pitchFamily="34" charset="0"/>
          </a:endParaRPr>
        </a:p>
      </dgm:t>
    </dgm:pt>
    <dgm:pt modelId="{F0021D62-503B-4B9F-BBB5-546ECBF55FC4}" type="parTrans" cxnId="{196D1D33-4576-48EE-A7C4-3A4A1521F29D}">
      <dgm:prSet/>
      <dgm:spPr/>
      <dgm:t>
        <a:bodyPr/>
        <a:lstStyle/>
        <a:p>
          <a:endParaRPr lang="es-ES"/>
        </a:p>
      </dgm:t>
    </dgm:pt>
    <dgm:pt modelId="{907D101D-3315-467E-B341-DD3C05F3ADD0}" type="sibTrans" cxnId="{196D1D33-4576-48EE-A7C4-3A4A1521F29D}">
      <dgm:prSet/>
      <dgm:spPr/>
      <dgm:t>
        <a:bodyPr/>
        <a:lstStyle/>
        <a:p>
          <a:endParaRPr lang="es-ES"/>
        </a:p>
      </dgm:t>
    </dgm:pt>
    <dgm:pt modelId="{DA7865AF-62EE-4234-A00C-0A426A59F1CE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Política económica del Gobierno</a:t>
          </a:r>
          <a:endParaRPr lang="es-ES" dirty="0">
            <a:latin typeface="Calibri" pitchFamily="34" charset="0"/>
          </a:endParaRPr>
        </a:p>
      </dgm:t>
    </dgm:pt>
    <dgm:pt modelId="{2C91E8FA-16D7-4AD3-8EE3-247A397B4554}" type="parTrans" cxnId="{30AD7B72-DBC8-4168-B78A-A491E52C00D6}">
      <dgm:prSet/>
      <dgm:spPr/>
      <dgm:t>
        <a:bodyPr/>
        <a:lstStyle/>
        <a:p>
          <a:endParaRPr lang="es-ES"/>
        </a:p>
      </dgm:t>
    </dgm:pt>
    <dgm:pt modelId="{1D6CF96D-99F0-45B9-A3B2-1734F1E7A83E}" type="sibTrans" cxnId="{30AD7B72-DBC8-4168-B78A-A491E52C00D6}">
      <dgm:prSet/>
      <dgm:spPr/>
      <dgm:t>
        <a:bodyPr/>
        <a:lstStyle/>
        <a:p>
          <a:endParaRPr lang="es-ES"/>
        </a:p>
      </dgm:t>
    </dgm:pt>
    <dgm:pt modelId="{50F84AA2-4523-4871-BF1B-3242BDA90980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OBJETIVOS</a:t>
          </a:r>
          <a:endParaRPr lang="es-ES" dirty="0">
            <a:latin typeface="Calibri" pitchFamily="34" charset="0"/>
          </a:endParaRPr>
        </a:p>
      </dgm:t>
    </dgm:pt>
    <dgm:pt modelId="{CCBFBB38-7C28-4121-B41B-B3B0EC1DBFA1}" type="sibTrans" cxnId="{DEE0DA4C-C7FE-47FA-A8AD-CFE46816DC0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54A2BB5-3468-4371-A7EE-041ECF32EC1D}" type="parTrans" cxnId="{DEE0DA4C-C7FE-47FA-A8AD-CFE46816DC09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D97EFE2-150A-4F14-AA7E-A5F23150B422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Pleno empleo</a:t>
          </a:r>
        </a:p>
      </dgm:t>
    </dgm:pt>
    <dgm:pt modelId="{15676BB7-889F-43CA-AFE2-846EA27FEE75}" type="parTrans" cxnId="{D5B039D4-F606-4F31-B01F-C8C1B32849D0}">
      <dgm:prSet/>
      <dgm:spPr/>
      <dgm:t>
        <a:bodyPr/>
        <a:lstStyle/>
        <a:p>
          <a:endParaRPr lang="es-ES"/>
        </a:p>
      </dgm:t>
    </dgm:pt>
    <dgm:pt modelId="{D90B6B44-0DC0-4857-9100-2803018594CB}" type="sibTrans" cxnId="{D5B039D4-F606-4F31-B01F-C8C1B32849D0}">
      <dgm:prSet/>
      <dgm:spPr/>
      <dgm:t>
        <a:bodyPr/>
        <a:lstStyle/>
        <a:p>
          <a:endParaRPr lang="es-ES"/>
        </a:p>
      </dgm:t>
    </dgm:pt>
    <dgm:pt modelId="{ED78F0C1-5C74-400A-B7A4-3426BCFA52C7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Estabilidad de precios</a:t>
          </a:r>
        </a:p>
      </dgm:t>
    </dgm:pt>
    <dgm:pt modelId="{A73009DE-2A2A-4CB8-8DC6-74FBBEC993A7}" type="parTrans" cxnId="{A5EA534B-A372-4986-857A-B0C0894AB972}">
      <dgm:prSet/>
      <dgm:spPr/>
      <dgm:t>
        <a:bodyPr/>
        <a:lstStyle/>
        <a:p>
          <a:endParaRPr lang="es-ES"/>
        </a:p>
      </dgm:t>
    </dgm:pt>
    <dgm:pt modelId="{C6B51EEB-E624-42FC-8FF1-217DEBEE2387}" type="sibTrans" cxnId="{A5EA534B-A372-4986-857A-B0C0894AB972}">
      <dgm:prSet/>
      <dgm:spPr/>
      <dgm:t>
        <a:bodyPr/>
        <a:lstStyle/>
        <a:p>
          <a:endParaRPr lang="es-ES"/>
        </a:p>
      </dgm:t>
    </dgm:pt>
    <dgm:pt modelId="{10CF8849-5783-4710-8434-A62472B497D8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Equilibrio exterior</a:t>
          </a:r>
        </a:p>
      </dgm:t>
    </dgm:pt>
    <dgm:pt modelId="{A63630DE-3BED-4E83-A676-8B45F1BE9C09}" type="parTrans" cxnId="{1E6C80E9-55B9-4D68-BC71-7A14ACDAC98F}">
      <dgm:prSet/>
      <dgm:spPr/>
      <dgm:t>
        <a:bodyPr/>
        <a:lstStyle/>
        <a:p>
          <a:endParaRPr lang="es-ES"/>
        </a:p>
      </dgm:t>
    </dgm:pt>
    <dgm:pt modelId="{F278B7E5-B32E-4C84-8ABB-5C4398FE9806}" type="sibTrans" cxnId="{1E6C80E9-55B9-4D68-BC71-7A14ACDAC98F}">
      <dgm:prSet/>
      <dgm:spPr/>
      <dgm:t>
        <a:bodyPr/>
        <a:lstStyle/>
        <a:p>
          <a:endParaRPr lang="es-ES"/>
        </a:p>
      </dgm:t>
    </dgm:pt>
    <dgm:pt modelId="{59F4534B-AE31-4529-935E-314EC5804798}" type="pres">
      <dgm:prSet presAssocID="{B2990374-FEC3-4F65-8289-B2DA08DE57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59239E1-6F51-418C-8C8A-C784C2D1CD23}" type="pres">
      <dgm:prSet presAssocID="{AE543CF0-2A5F-4D49-AC93-2AFE15A3D11D}" presName="vertFlow" presStyleCnt="0"/>
      <dgm:spPr/>
    </dgm:pt>
    <dgm:pt modelId="{A45FA32A-EAE2-41DD-B9A3-ED7D2293C1F2}" type="pres">
      <dgm:prSet presAssocID="{AE543CF0-2A5F-4D49-AC93-2AFE15A3D11D}" presName="header" presStyleLbl="node1" presStyleIdx="0" presStyleCnt="3"/>
      <dgm:spPr/>
      <dgm:t>
        <a:bodyPr/>
        <a:lstStyle/>
        <a:p>
          <a:endParaRPr lang="es-ES"/>
        </a:p>
      </dgm:t>
    </dgm:pt>
    <dgm:pt modelId="{F69DB38B-2DDA-4F4E-9168-0240B9D152C7}" type="pres">
      <dgm:prSet presAssocID="{B4780A6D-2C05-4863-A978-554624D0E55F}" presName="parTrans" presStyleLbl="sibTrans2D1" presStyleIdx="0" presStyleCnt="7"/>
      <dgm:spPr/>
      <dgm:t>
        <a:bodyPr/>
        <a:lstStyle/>
        <a:p>
          <a:endParaRPr lang="es-ES"/>
        </a:p>
      </dgm:t>
    </dgm:pt>
    <dgm:pt modelId="{CD7F2880-C945-4519-B7F6-1525CC2DE35C}" type="pres">
      <dgm:prSet presAssocID="{1EDA45E9-143C-43F1-8FBD-425E1004A00C}" presName="child" presStyleLbl="alignAccFollow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69DD62-E152-4C89-A91E-5C812CE3F40C}" type="pres">
      <dgm:prSet presAssocID="{D9BF4885-ADF1-42B4-91CA-5840ECCFC376}" presName="sibTrans" presStyleLbl="sibTrans2D1" presStyleIdx="1" presStyleCnt="7"/>
      <dgm:spPr/>
      <dgm:t>
        <a:bodyPr/>
        <a:lstStyle/>
        <a:p>
          <a:endParaRPr lang="es-ES"/>
        </a:p>
      </dgm:t>
    </dgm:pt>
    <dgm:pt modelId="{19AC3101-8655-476D-9ED7-A773B8FB6D77}" type="pres">
      <dgm:prSet presAssocID="{19079649-A7FF-44D0-9B58-BFB0008DD926}" presName="child" presStyleLbl="alignAccFollow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0E14EB-FBA9-481A-8D54-AC4C5FB6A60A}" type="pres">
      <dgm:prSet presAssocID="{907D101D-3315-467E-B341-DD3C05F3ADD0}" presName="sibTrans" presStyleLbl="sibTrans2D1" presStyleIdx="2" presStyleCnt="7"/>
      <dgm:spPr/>
      <dgm:t>
        <a:bodyPr/>
        <a:lstStyle/>
        <a:p>
          <a:endParaRPr lang="es-ES"/>
        </a:p>
      </dgm:t>
    </dgm:pt>
    <dgm:pt modelId="{DAAD4F4E-4E9D-47D1-9E9C-AAC8BD667703}" type="pres">
      <dgm:prSet presAssocID="{DA7865AF-62EE-4234-A00C-0A426A59F1CE}" presName="child" presStyleLbl="alignAccFollow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AE9594-A359-469E-BB09-35F44FCB684E}" type="pres">
      <dgm:prSet presAssocID="{AE543CF0-2A5F-4D49-AC93-2AFE15A3D11D}" presName="hSp" presStyleCnt="0"/>
      <dgm:spPr/>
    </dgm:pt>
    <dgm:pt modelId="{B0E86E27-94BE-464B-B1E8-74299AA83665}" type="pres">
      <dgm:prSet presAssocID="{D67BB25E-2EFB-45D5-AE37-27149E465D45}" presName="vertFlow" presStyleCnt="0"/>
      <dgm:spPr/>
    </dgm:pt>
    <dgm:pt modelId="{DBFEF07B-3F83-4E3F-860F-D8480F644F13}" type="pres">
      <dgm:prSet presAssocID="{D67BB25E-2EFB-45D5-AE37-27149E465D45}" presName="header" presStyleLbl="node1" presStyleIdx="1" presStyleCnt="3"/>
      <dgm:spPr/>
      <dgm:t>
        <a:bodyPr/>
        <a:lstStyle/>
        <a:p>
          <a:endParaRPr lang="es-ES"/>
        </a:p>
      </dgm:t>
    </dgm:pt>
    <dgm:pt modelId="{85F4FA7C-AE08-408A-A3F4-BF8683EFC8DD}" type="pres">
      <dgm:prSet presAssocID="{D67BB25E-2EFB-45D5-AE37-27149E465D45}" presName="hSp" presStyleCnt="0"/>
      <dgm:spPr/>
    </dgm:pt>
    <dgm:pt modelId="{6C5494F5-245D-4D17-8FE4-2714905A7D05}" type="pres">
      <dgm:prSet presAssocID="{50F84AA2-4523-4871-BF1B-3242BDA90980}" presName="vertFlow" presStyleCnt="0"/>
      <dgm:spPr/>
    </dgm:pt>
    <dgm:pt modelId="{8F925D92-B469-43C7-9A09-FA35B6848406}" type="pres">
      <dgm:prSet presAssocID="{50F84AA2-4523-4871-BF1B-3242BDA90980}" presName="header" presStyleLbl="node1" presStyleIdx="2" presStyleCnt="3"/>
      <dgm:spPr/>
      <dgm:t>
        <a:bodyPr/>
        <a:lstStyle/>
        <a:p>
          <a:endParaRPr lang="es-ES"/>
        </a:p>
      </dgm:t>
    </dgm:pt>
    <dgm:pt modelId="{58BC91B4-C927-4692-817F-D2B0B5F49F04}" type="pres">
      <dgm:prSet presAssocID="{8C1A52AA-44BC-44A5-AB62-BA4A235EA140}" presName="parTrans" presStyleLbl="sibTrans2D1" presStyleIdx="3" presStyleCnt="7"/>
      <dgm:spPr/>
      <dgm:t>
        <a:bodyPr/>
        <a:lstStyle/>
        <a:p>
          <a:endParaRPr lang="es-ES"/>
        </a:p>
      </dgm:t>
    </dgm:pt>
    <dgm:pt modelId="{76996A10-DD34-48F6-B1B1-B5DFD271E97D}" type="pres">
      <dgm:prSet presAssocID="{5B75CE28-A114-41BE-9EC1-CF5570F0C99D}" presName="child" presStyleLbl="alignAccFollow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137A0F-E411-482A-AA4B-A6138AD430EB}" type="pres">
      <dgm:prSet presAssocID="{77997D71-C483-4BC9-9224-8A8826CF4675}" presName="sibTrans" presStyleLbl="sibTrans2D1" presStyleIdx="4" presStyleCnt="7"/>
      <dgm:spPr/>
      <dgm:t>
        <a:bodyPr/>
        <a:lstStyle/>
        <a:p>
          <a:endParaRPr lang="es-ES"/>
        </a:p>
      </dgm:t>
    </dgm:pt>
    <dgm:pt modelId="{4E05D939-762F-4322-86C1-F147B8645975}" type="pres">
      <dgm:prSet presAssocID="{CD97EFE2-150A-4F14-AA7E-A5F23150B422}" presName="child" presStyleLbl="alignAccFollow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260F65-D87E-45B8-9DE4-A4D87CB72372}" type="pres">
      <dgm:prSet presAssocID="{D90B6B44-0DC0-4857-9100-2803018594CB}" presName="sibTrans" presStyleLbl="sibTrans2D1" presStyleIdx="5" presStyleCnt="7"/>
      <dgm:spPr/>
      <dgm:t>
        <a:bodyPr/>
        <a:lstStyle/>
        <a:p>
          <a:endParaRPr lang="es-ES"/>
        </a:p>
      </dgm:t>
    </dgm:pt>
    <dgm:pt modelId="{2CCE302D-0C67-4F85-A4B9-EEED34A329CA}" type="pres">
      <dgm:prSet presAssocID="{ED78F0C1-5C74-400A-B7A4-3426BCFA52C7}" presName="child" presStyleLbl="alignAccFollow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2ED4AE-8CAF-480D-B4D7-FB3C68861A4D}" type="pres">
      <dgm:prSet presAssocID="{C6B51EEB-E624-42FC-8FF1-217DEBEE2387}" presName="sibTrans" presStyleLbl="sibTrans2D1" presStyleIdx="6" presStyleCnt="7"/>
      <dgm:spPr/>
      <dgm:t>
        <a:bodyPr/>
        <a:lstStyle/>
        <a:p>
          <a:endParaRPr lang="es-ES"/>
        </a:p>
      </dgm:t>
    </dgm:pt>
    <dgm:pt modelId="{12CFF869-2EE9-46E7-994C-359ABAD8BD00}" type="pres">
      <dgm:prSet presAssocID="{10CF8849-5783-4710-8434-A62472B497D8}" presName="child" presStyleLbl="alignAccFollow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EA534B-A372-4986-857A-B0C0894AB972}" srcId="{50F84AA2-4523-4871-BF1B-3242BDA90980}" destId="{ED78F0C1-5C74-400A-B7A4-3426BCFA52C7}" srcOrd="2" destOrd="0" parTransId="{A73009DE-2A2A-4CB8-8DC6-74FBBEC993A7}" sibTransId="{C6B51EEB-E624-42FC-8FF1-217DEBEE2387}"/>
    <dgm:cxn modelId="{5B7D3ECA-6F68-4064-860C-31D97B14E5F0}" srcId="{B2990374-FEC3-4F65-8289-B2DA08DE577C}" destId="{AE543CF0-2A5F-4D49-AC93-2AFE15A3D11D}" srcOrd="0" destOrd="0" parTransId="{B8E7EB4E-0514-4968-B70B-C469C0F67274}" sibTransId="{E0AEBF63-DA18-47BC-AC72-BEF996617962}"/>
    <dgm:cxn modelId="{4069CCC7-7ABA-400F-95F9-87B4C86DDCCE}" type="presOf" srcId="{B4780A6D-2C05-4863-A978-554624D0E55F}" destId="{F69DB38B-2DDA-4F4E-9168-0240B9D152C7}" srcOrd="0" destOrd="0" presId="urn:microsoft.com/office/officeart/2005/8/layout/lProcess1"/>
    <dgm:cxn modelId="{E5627357-3E1A-41DD-A02F-F4F6D9B25E0F}" type="presOf" srcId="{ED78F0C1-5C74-400A-B7A4-3426BCFA52C7}" destId="{2CCE302D-0C67-4F85-A4B9-EEED34A329CA}" srcOrd="0" destOrd="0" presId="urn:microsoft.com/office/officeart/2005/8/layout/lProcess1"/>
    <dgm:cxn modelId="{BF21E739-DCE7-47FC-A975-326D4DF46C18}" type="presOf" srcId="{C6B51EEB-E624-42FC-8FF1-217DEBEE2387}" destId="{102ED4AE-8CAF-480D-B4D7-FB3C68861A4D}" srcOrd="0" destOrd="0" presId="urn:microsoft.com/office/officeart/2005/8/layout/lProcess1"/>
    <dgm:cxn modelId="{4C5CCD00-ABBC-4688-A413-E0CC733E3A5F}" type="presOf" srcId="{D9BF4885-ADF1-42B4-91CA-5840ECCFC376}" destId="{8C69DD62-E152-4C89-A91E-5C812CE3F40C}" srcOrd="0" destOrd="0" presId="urn:microsoft.com/office/officeart/2005/8/layout/lProcess1"/>
    <dgm:cxn modelId="{16786D93-4E37-4FF6-AABA-F38ECB54F268}" type="presOf" srcId="{DA7865AF-62EE-4234-A00C-0A426A59F1CE}" destId="{DAAD4F4E-4E9D-47D1-9E9C-AAC8BD667703}" srcOrd="0" destOrd="0" presId="urn:microsoft.com/office/officeart/2005/8/layout/lProcess1"/>
    <dgm:cxn modelId="{6BA6645B-DE73-45E4-8920-B5529023FA4C}" srcId="{50F84AA2-4523-4871-BF1B-3242BDA90980}" destId="{5B75CE28-A114-41BE-9EC1-CF5570F0C99D}" srcOrd="0" destOrd="0" parTransId="{8C1A52AA-44BC-44A5-AB62-BA4A235EA140}" sibTransId="{77997D71-C483-4BC9-9224-8A8826CF4675}"/>
    <dgm:cxn modelId="{FF4E77B9-CE91-4EB4-B698-7FC16523AE5D}" type="presOf" srcId="{D67BB25E-2EFB-45D5-AE37-27149E465D45}" destId="{DBFEF07B-3F83-4E3F-860F-D8480F644F13}" srcOrd="0" destOrd="0" presId="urn:microsoft.com/office/officeart/2005/8/layout/lProcess1"/>
    <dgm:cxn modelId="{635A0DC3-BFCA-4BEE-B55C-DA3608220EA8}" type="presOf" srcId="{50F84AA2-4523-4871-BF1B-3242BDA90980}" destId="{8F925D92-B469-43C7-9A09-FA35B6848406}" srcOrd="0" destOrd="0" presId="urn:microsoft.com/office/officeart/2005/8/layout/lProcess1"/>
    <dgm:cxn modelId="{196D1D33-4576-48EE-A7C4-3A4A1521F29D}" srcId="{AE543CF0-2A5F-4D49-AC93-2AFE15A3D11D}" destId="{19079649-A7FF-44D0-9B58-BFB0008DD926}" srcOrd="1" destOrd="0" parTransId="{F0021D62-503B-4B9F-BBB5-546ECBF55FC4}" sibTransId="{907D101D-3315-467E-B341-DD3C05F3ADD0}"/>
    <dgm:cxn modelId="{5EEA14FD-93E5-41F8-84DC-80B80164A0AD}" srcId="{B2990374-FEC3-4F65-8289-B2DA08DE577C}" destId="{D67BB25E-2EFB-45D5-AE37-27149E465D45}" srcOrd="1" destOrd="0" parTransId="{F3857BE3-A823-48E6-894C-B3674C249B2A}" sibTransId="{6A395FAD-5CDC-4A4C-9BDE-2D7271AEB22F}"/>
    <dgm:cxn modelId="{E6392D82-64BA-46E5-81F0-EF38B929CC0B}" type="presOf" srcId="{8C1A52AA-44BC-44A5-AB62-BA4A235EA140}" destId="{58BC91B4-C927-4692-817F-D2B0B5F49F04}" srcOrd="0" destOrd="0" presId="urn:microsoft.com/office/officeart/2005/8/layout/lProcess1"/>
    <dgm:cxn modelId="{5C6DA10B-08C0-495F-9C22-C34BD4BE7BB6}" type="presOf" srcId="{907D101D-3315-467E-B341-DD3C05F3ADD0}" destId="{4F0E14EB-FBA9-481A-8D54-AC4C5FB6A60A}" srcOrd="0" destOrd="0" presId="urn:microsoft.com/office/officeart/2005/8/layout/lProcess1"/>
    <dgm:cxn modelId="{7F72672A-9A92-4500-A19B-D3040573D98A}" type="presOf" srcId="{5B75CE28-A114-41BE-9EC1-CF5570F0C99D}" destId="{76996A10-DD34-48F6-B1B1-B5DFD271E97D}" srcOrd="0" destOrd="0" presId="urn:microsoft.com/office/officeart/2005/8/layout/lProcess1"/>
    <dgm:cxn modelId="{30AD7B72-DBC8-4168-B78A-A491E52C00D6}" srcId="{AE543CF0-2A5F-4D49-AC93-2AFE15A3D11D}" destId="{DA7865AF-62EE-4234-A00C-0A426A59F1CE}" srcOrd="2" destOrd="0" parTransId="{2C91E8FA-16D7-4AD3-8EE3-247A397B4554}" sibTransId="{1D6CF96D-99F0-45B9-A3B2-1734F1E7A83E}"/>
    <dgm:cxn modelId="{EB236E6F-CD88-4196-A4A9-26C9E73CDCD4}" srcId="{AE543CF0-2A5F-4D49-AC93-2AFE15A3D11D}" destId="{1EDA45E9-143C-43F1-8FBD-425E1004A00C}" srcOrd="0" destOrd="0" parTransId="{B4780A6D-2C05-4863-A978-554624D0E55F}" sibTransId="{D9BF4885-ADF1-42B4-91CA-5840ECCFC376}"/>
    <dgm:cxn modelId="{195E3F95-A0AC-431E-B69D-81C66E88E4F8}" type="presOf" srcId="{19079649-A7FF-44D0-9B58-BFB0008DD926}" destId="{19AC3101-8655-476D-9ED7-A773B8FB6D77}" srcOrd="0" destOrd="0" presId="urn:microsoft.com/office/officeart/2005/8/layout/lProcess1"/>
    <dgm:cxn modelId="{86F8220A-416D-4D51-84B2-BCE85506EF70}" type="presOf" srcId="{CD97EFE2-150A-4F14-AA7E-A5F23150B422}" destId="{4E05D939-762F-4322-86C1-F147B8645975}" srcOrd="0" destOrd="0" presId="urn:microsoft.com/office/officeart/2005/8/layout/lProcess1"/>
    <dgm:cxn modelId="{710297CA-8545-4403-85DB-EFF586302CD2}" type="presOf" srcId="{AE543CF0-2A5F-4D49-AC93-2AFE15A3D11D}" destId="{A45FA32A-EAE2-41DD-B9A3-ED7D2293C1F2}" srcOrd="0" destOrd="0" presId="urn:microsoft.com/office/officeart/2005/8/layout/lProcess1"/>
    <dgm:cxn modelId="{0982D6A0-AF3D-4156-B6E2-F1C7EBC677B1}" type="presOf" srcId="{10CF8849-5783-4710-8434-A62472B497D8}" destId="{12CFF869-2EE9-46E7-994C-359ABAD8BD00}" srcOrd="0" destOrd="0" presId="urn:microsoft.com/office/officeart/2005/8/layout/lProcess1"/>
    <dgm:cxn modelId="{EF7FD2D1-A661-4748-B92A-6021AC2CA3F8}" type="presOf" srcId="{D90B6B44-0DC0-4857-9100-2803018594CB}" destId="{E7260F65-D87E-45B8-9DE4-A4D87CB72372}" srcOrd="0" destOrd="0" presId="urn:microsoft.com/office/officeart/2005/8/layout/lProcess1"/>
    <dgm:cxn modelId="{49B34C6C-6293-441B-967A-2008C8534F30}" type="presOf" srcId="{1EDA45E9-143C-43F1-8FBD-425E1004A00C}" destId="{CD7F2880-C945-4519-B7F6-1525CC2DE35C}" srcOrd="0" destOrd="0" presId="urn:microsoft.com/office/officeart/2005/8/layout/lProcess1"/>
    <dgm:cxn modelId="{95CD3138-9CE8-409F-9800-FA52D99490AA}" type="presOf" srcId="{77997D71-C483-4BC9-9224-8A8826CF4675}" destId="{20137A0F-E411-482A-AA4B-A6138AD430EB}" srcOrd="0" destOrd="0" presId="urn:microsoft.com/office/officeart/2005/8/layout/lProcess1"/>
    <dgm:cxn modelId="{1E6C80E9-55B9-4D68-BC71-7A14ACDAC98F}" srcId="{50F84AA2-4523-4871-BF1B-3242BDA90980}" destId="{10CF8849-5783-4710-8434-A62472B497D8}" srcOrd="3" destOrd="0" parTransId="{A63630DE-3BED-4E83-A676-8B45F1BE9C09}" sibTransId="{F278B7E5-B32E-4C84-8ABB-5C4398FE9806}"/>
    <dgm:cxn modelId="{DEE0DA4C-C7FE-47FA-A8AD-CFE46816DC09}" srcId="{B2990374-FEC3-4F65-8289-B2DA08DE577C}" destId="{50F84AA2-4523-4871-BF1B-3242BDA90980}" srcOrd="2" destOrd="0" parTransId="{D54A2BB5-3468-4371-A7EE-041ECF32EC1D}" sibTransId="{CCBFBB38-7C28-4121-B41B-B3B0EC1DBFA1}"/>
    <dgm:cxn modelId="{C83A9891-08AC-42E2-A9CB-9C6E3E301C52}" type="presOf" srcId="{B2990374-FEC3-4F65-8289-B2DA08DE577C}" destId="{59F4534B-AE31-4529-935E-314EC5804798}" srcOrd="0" destOrd="0" presId="urn:microsoft.com/office/officeart/2005/8/layout/lProcess1"/>
    <dgm:cxn modelId="{D5B039D4-F606-4F31-B01F-C8C1B32849D0}" srcId="{50F84AA2-4523-4871-BF1B-3242BDA90980}" destId="{CD97EFE2-150A-4F14-AA7E-A5F23150B422}" srcOrd="1" destOrd="0" parTransId="{15676BB7-889F-43CA-AFE2-846EA27FEE75}" sibTransId="{D90B6B44-0DC0-4857-9100-2803018594CB}"/>
    <dgm:cxn modelId="{35591D0F-DCEF-4A91-B08A-FF7D3F940108}" type="presParOf" srcId="{59F4534B-AE31-4529-935E-314EC5804798}" destId="{C59239E1-6F51-418C-8C8A-C784C2D1CD23}" srcOrd="0" destOrd="0" presId="urn:microsoft.com/office/officeart/2005/8/layout/lProcess1"/>
    <dgm:cxn modelId="{A4545541-50F0-4162-95F8-A9E63C2AC4E1}" type="presParOf" srcId="{C59239E1-6F51-418C-8C8A-C784C2D1CD23}" destId="{A45FA32A-EAE2-41DD-B9A3-ED7D2293C1F2}" srcOrd="0" destOrd="0" presId="urn:microsoft.com/office/officeart/2005/8/layout/lProcess1"/>
    <dgm:cxn modelId="{DA4AF8CA-4631-4418-930E-B957827A50B6}" type="presParOf" srcId="{C59239E1-6F51-418C-8C8A-C784C2D1CD23}" destId="{F69DB38B-2DDA-4F4E-9168-0240B9D152C7}" srcOrd="1" destOrd="0" presId="urn:microsoft.com/office/officeart/2005/8/layout/lProcess1"/>
    <dgm:cxn modelId="{7B3877D9-FC56-4FB1-B9F8-42F24818D8EA}" type="presParOf" srcId="{C59239E1-6F51-418C-8C8A-C784C2D1CD23}" destId="{CD7F2880-C945-4519-B7F6-1525CC2DE35C}" srcOrd="2" destOrd="0" presId="urn:microsoft.com/office/officeart/2005/8/layout/lProcess1"/>
    <dgm:cxn modelId="{54664AC2-4356-4B58-A074-53CC2E6E1ECB}" type="presParOf" srcId="{C59239E1-6F51-418C-8C8A-C784C2D1CD23}" destId="{8C69DD62-E152-4C89-A91E-5C812CE3F40C}" srcOrd="3" destOrd="0" presId="urn:microsoft.com/office/officeart/2005/8/layout/lProcess1"/>
    <dgm:cxn modelId="{855AE567-2B19-4696-9E1A-37232A900A6E}" type="presParOf" srcId="{C59239E1-6F51-418C-8C8A-C784C2D1CD23}" destId="{19AC3101-8655-476D-9ED7-A773B8FB6D77}" srcOrd="4" destOrd="0" presId="urn:microsoft.com/office/officeart/2005/8/layout/lProcess1"/>
    <dgm:cxn modelId="{DD099B47-DFC9-4DCD-9B8F-5829EA4A14FB}" type="presParOf" srcId="{C59239E1-6F51-418C-8C8A-C784C2D1CD23}" destId="{4F0E14EB-FBA9-481A-8D54-AC4C5FB6A60A}" srcOrd="5" destOrd="0" presId="urn:microsoft.com/office/officeart/2005/8/layout/lProcess1"/>
    <dgm:cxn modelId="{2593B8EC-33D8-4F6D-B35A-BC434D7BF474}" type="presParOf" srcId="{C59239E1-6F51-418C-8C8A-C784C2D1CD23}" destId="{DAAD4F4E-4E9D-47D1-9E9C-AAC8BD667703}" srcOrd="6" destOrd="0" presId="urn:microsoft.com/office/officeart/2005/8/layout/lProcess1"/>
    <dgm:cxn modelId="{6689CA24-E903-446E-8A05-A95D611FF44E}" type="presParOf" srcId="{59F4534B-AE31-4529-935E-314EC5804798}" destId="{CDAE9594-A359-469E-BB09-35F44FCB684E}" srcOrd="1" destOrd="0" presId="urn:microsoft.com/office/officeart/2005/8/layout/lProcess1"/>
    <dgm:cxn modelId="{53F64C55-F492-4FD6-ADFD-FE6A447B6863}" type="presParOf" srcId="{59F4534B-AE31-4529-935E-314EC5804798}" destId="{B0E86E27-94BE-464B-B1E8-74299AA83665}" srcOrd="2" destOrd="0" presId="urn:microsoft.com/office/officeart/2005/8/layout/lProcess1"/>
    <dgm:cxn modelId="{BFF43ADD-6640-487F-B22B-7AFE07EF11A1}" type="presParOf" srcId="{B0E86E27-94BE-464B-B1E8-74299AA83665}" destId="{DBFEF07B-3F83-4E3F-860F-D8480F644F13}" srcOrd="0" destOrd="0" presId="urn:microsoft.com/office/officeart/2005/8/layout/lProcess1"/>
    <dgm:cxn modelId="{8A2CBBD3-A908-4D03-9B30-78C34BA424B3}" type="presParOf" srcId="{59F4534B-AE31-4529-935E-314EC5804798}" destId="{85F4FA7C-AE08-408A-A3F4-BF8683EFC8DD}" srcOrd="3" destOrd="0" presId="urn:microsoft.com/office/officeart/2005/8/layout/lProcess1"/>
    <dgm:cxn modelId="{CE4E3FB0-6B91-4CC7-8F0A-DFA56005C44E}" type="presParOf" srcId="{59F4534B-AE31-4529-935E-314EC5804798}" destId="{6C5494F5-245D-4D17-8FE4-2714905A7D05}" srcOrd="4" destOrd="0" presId="urn:microsoft.com/office/officeart/2005/8/layout/lProcess1"/>
    <dgm:cxn modelId="{375AF2DD-149A-4DBA-96B7-73A1F4CB6B6B}" type="presParOf" srcId="{6C5494F5-245D-4D17-8FE4-2714905A7D05}" destId="{8F925D92-B469-43C7-9A09-FA35B6848406}" srcOrd="0" destOrd="0" presId="urn:microsoft.com/office/officeart/2005/8/layout/lProcess1"/>
    <dgm:cxn modelId="{07B5AFC8-5FAA-418C-B5E8-E34724B74B8B}" type="presParOf" srcId="{6C5494F5-245D-4D17-8FE4-2714905A7D05}" destId="{58BC91B4-C927-4692-817F-D2B0B5F49F04}" srcOrd="1" destOrd="0" presId="urn:microsoft.com/office/officeart/2005/8/layout/lProcess1"/>
    <dgm:cxn modelId="{05A8B9D9-78CD-4609-8DE3-279FAAF561D9}" type="presParOf" srcId="{6C5494F5-245D-4D17-8FE4-2714905A7D05}" destId="{76996A10-DD34-48F6-B1B1-B5DFD271E97D}" srcOrd="2" destOrd="0" presId="urn:microsoft.com/office/officeart/2005/8/layout/lProcess1"/>
    <dgm:cxn modelId="{D72DB943-C30B-4CC2-8D51-59F9021B5D37}" type="presParOf" srcId="{6C5494F5-245D-4D17-8FE4-2714905A7D05}" destId="{20137A0F-E411-482A-AA4B-A6138AD430EB}" srcOrd="3" destOrd="0" presId="urn:microsoft.com/office/officeart/2005/8/layout/lProcess1"/>
    <dgm:cxn modelId="{4A29C94B-F147-40D8-8B85-EF14D75AA470}" type="presParOf" srcId="{6C5494F5-245D-4D17-8FE4-2714905A7D05}" destId="{4E05D939-762F-4322-86C1-F147B8645975}" srcOrd="4" destOrd="0" presId="urn:microsoft.com/office/officeart/2005/8/layout/lProcess1"/>
    <dgm:cxn modelId="{B34E110F-F053-4C1D-B947-4014A7514D9A}" type="presParOf" srcId="{6C5494F5-245D-4D17-8FE4-2714905A7D05}" destId="{E7260F65-D87E-45B8-9DE4-A4D87CB72372}" srcOrd="5" destOrd="0" presId="urn:microsoft.com/office/officeart/2005/8/layout/lProcess1"/>
    <dgm:cxn modelId="{5981486E-BAA9-4F78-A7D0-D9C7B6141298}" type="presParOf" srcId="{6C5494F5-245D-4D17-8FE4-2714905A7D05}" destId="{2CCE302D-0C67-4F85-A4B9-EEED34A329CA}" srcOrd="6" destOrd="0" presId="urn:microsoft.com/office/officeart/2005/8/layout/lProcess1"/>
    <dgm:cxn modelId="{481F1DA7-7401-4272-978E-C3F88C49FE0E}" type="presParOf" srcId="{6C5494F5-245D-4D17-8FE4-2714905A7D05}" destId="{102ED4AE-8CAF-480D-B4D7-FB3C68861A4D}" srcOrd="7" destOrd="0" presId="urn:microsoft.com/office/officeart/2005/8/layout/lProcess1"/>
    <dgm:cxn modelId="{DEB01BDE-3C28-4EB7-9F4F-4AD5637A0AF9}" type="presParOf" srcId="{6C5494F5-245D-4D17-8FE4-2714905A7D05}" destId="{12CFF869-2EE9-46E7-994C-359ABAD8BD00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39B00B-D5F3-4059-B91E-DF73621822A1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13F91423-09BF-4CC6-AA10-4106C293625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Demanda agregada</a:t>
          </a:r>
          <a:endParaRPr lang="es-ES" dirty="0">
            <a:latin typeface="Calibri" pitchFamily="34" charset="0"/>
          </a:endParaRPr>
        </a:p>
      </dgm:t>
    </dgm:pt>
    <dgm:pt modelId="{0B1BEE29-5D59-4195-B8FB-CF5419997330}" type="parTrans" cxnId="{26B817BB-B081-4441-81CA-A469E1188A4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3649A1D-3536-4817-AAFC-4288077F96A5}" type="sibTrans" cxnId="{26B817BB-B081-4441-81CA-A469E1188A4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694212F-6C09-4BB9-BA8D-4A6236CDEA3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Oferta agregada</a:t>
          </a:r>
          <a:endParaRPr lang="es-ES" dirty="0">
            <a:latin typeface="Calibri" pitchFamily="34" charset="0"/>
          </a:endParaRPr>
        </a:p>
      </dgm:t>
    </dgm:pt>
    <dgm:pt modelId="{482A747B-ED7F-4BFF-A38D-5A7D11693554}" type="parTrans" cxnId="{A60695BE-4455-4415-B71A-E8D42FBE01A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FA07F53-15AF-4250-AC18-82AB456B8FC1}" type="sibTrans" cxnId="{A60695BE-4455-4415-B71A-E8D42FBE01AC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C9D11FB-08A6-4330-9856-90BF2AD02F1B}" type="pres">
      <dgm:prSet presAssocID="{C639B00B-D5F3-4059-B91E-DF73621822A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DE8CE9D-31BE-4A3B-B01B-BC57C4002535}" type="pres">
      <dgm:prSet presAssocID="{C639B00B-D5F3-4059-B91E-DF73621822A1}" presName="ribbon" presStyleLbl="node1" presStyleIdx="0" presStyleCnt="1"/>
      <dgm:spPr/>
    </dgm:pt>
    <dgm:pt modelId="{7EE990BF-CDEB-44D6-81B8-0B9F65BC8498}" type="pres">
      <dgm:prSet presAssocID="{C639B00B-D5F3-4059-B91E-DF73621822A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FFC689-187F-49FE-B1EC-9F3FAE88CA7D}" type="pres">
      <dgm:prSet presAssocID="{C639B00B-D5F3-4059-B91E-DF73621822A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42ACC06-6E48-4FB9-9A1A-09A86653B756}" type="presOf" srcId="{5694212F-6C09-4BB9-BA8D-4A6236CDEA35}" destId="{71FFC689-187F-49FE-B1EC-9F3FAE88CA7D}" srcOrd="0" destOrd="0" presId="urn:microsoft.com/office/officeart/2005/8/layout/arrow6"/>
    <dgm:cxn modelId="{C2F368D0-8EAA-4565-B9E7-52E77F04D7EA}" type="presOf" srcId="{13F91423-09BF-4CC6-AA10-4106C2936253}" destId="{7EE990BF-CDEB-44D6-81B8-0B9F65BC8498}" srcOrd="0" destOrd="0" presId="urn:microsoft.com/office/officeart/2005/8/layout/arrow6"/>
    <dgm:cxn modelId="{139F1103-50FA-4656-AC04-8CF271275642}" type="presOf" srcId="{C639B00B-D5F3-4059-B91E-DF73621822A1}" destId="{2C9D11FB-08A6-4330-9856-90BF2AD02F1B}" srcOrd="0" destOrd="0" presId="urn:microsoft.com/office/officeart/2005/8/layout/arrow6"/>
    <dgm:cxn modelId="{A60695BE-4455-4415-B71A-E8D42FBE01AC}" srcId="{C639B00B-D5F3-4059-B91E-DF73621822A1}" destId="{5694212F-6C09-4BB9-BA8D-4A6236CDEA35}" srcOrd="1" destOrd="0" parTransId="{482A747B-ED7F-4BFF-A38D-5A7D11693554}" sibTransId="{8FA07F53-15AF-4250-AC18-82AB456B8FC1}"/>
    <dgm:cxn modelId="{26B817BB-B081-4441-81CA-A469E1188A47}" srcId="{C639B00B-D5F3-4059-B91E-DF73621822A1}" destId="{13F91423-09BF-4CC6-AA10-4106C2936253}" srcOrd="0" destOrd="0" parTransId="{0B1BEE29-5D59-4195-B8FB-CF5419997330}" sibTransId="{D3649A1D-3536-4817-AAFC-4288077F96A5}"/>
    <dgm:cxn modelId="{E24AE4A0-FE6D-4C0B-A84F-D05C6FF64915}" type="presParOf" srcId="{2C9D11FB-08A6-4330-9856-90BF2AD02F1B}" destId="{CDE8CE9D-31BE-4A3B-B01B-BC57C4002535}" srcOrd="0" destOrd="0" presId="urn:microsoft.com/office/officeart/2005/8/layout/arrow6"/>
    <dgm:cxn modelId="{F95BE37C-1797-4F91-AD7C-DC7353AAED7A}" type="presParOf" srcId="{2C9D11FB-08A6-4330-9856-90BF2AD02F1B}" destId="{7EE990BF-CDEB-44D6-81B8-0B9F65BC8498}" srcOrd="1" destOrd="0" presId="urn:microsoft.com/office/officeart/2005/8/layout/arrow6"/>
    <dgm:cxn modelId="{74230C30-FFB3-4FD4-B267-8988477668DF}" type="presParOf" srcId="{2C9D11FB-08A6-4330-9856-90BF2AD02F1B}" destId="{71FFC689-187F-49FE-B1EC-9F3FAE88CA7D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0E5FDA-8278-45E0-94E4-E23D1323F79C}" type="doc">
      <dgm:prSet loTypeId="urn:microsoft.com/office/officeart/2005/8/layout/list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C3B6476F-66C2-42F1-AD25-863A0E6C5F2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FACTORES DE QUE DEPENDE</a:t>
          </a:r>
          <a:endParaRPr lang="es-ES" dirty="0">
            <a:latin typeface="Calibri" pitchFamily="34" charset="0"/>
          </a:endParaRPr>
        </a:p>
      </dgm:t>
    </dgm:pt>
    <dgm:pt modelId="{4F58308D-CD73-4B55-8C00-64C787F36D69}" type="parTrans" cxnId="{3F478DE2-193C-45EE-89D9-CD2935DD439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ACE4154-E338-453C-B829-D65BC8CF58EA}" type="sibTrans" cxnId="{3F478DE2-193C-45EE-89D9-CD2935DD439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7D24BC12-0993-4C27-8A77-B8CAF0BC5A24}">
      <dgm:prSet phldrT="[Texto]"/>
      <dgm:spPr/>
      <dgm:t>
        <a:bodyPr/>
        <a:lstStyle/>
        <a:p>
          <a:r>
            <a:rPr lang="es-ES" dirty="0" smtClean="0">
              <a:solidFill>
                <a:schemeClr val="accent2"/>
              </a:solidFill>
              <a:latin typeface="Calibri" pitchFamily="34" charset="0"/>
            </a:rPr>
            <a:t>Renta disponible de las familias</a:t>
          </a:r>
          <a:r>
            <a:rPr lang="es-ES" dirty="0" smtClean="0">
              <a:latin typeface="Calibri" pitchFamily="34" charset="0"/>
            </a:rPr>
            <a:t>: cuanto mayor sea, mayor C</a:t>
          </a:r>
          <a:endParaRPr lang="es-ES" dirty="0">
            <a:latin typeface="Calibri" pitchFamily="34" charset="0"/>
          </a:endParaRPr>
        </a:p>
      </dgm:t>
    </dgm:pt>
    <dgm:pt modelId="{0AF85874-5890-43B0-BCAB-DB87080A4D01}" type="parTrans" cxnId="{E8B2E7C2-4EC5-42E4-A309-A105FBDCE46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F0A0EA0-15ED-4805-964E-F3F33D9DA217}" type="sibTrans" cxnId="{E8B2E7C2-4EC5-42E4-A309-A105FBDCE464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387528E-AEDD-40B4-8CA7-F2BA631F5DC5}">
      <dgm:prSet phldrT="[Texto]"/>
      <dgm:spPr/>
      <dgm:t>
        <a:bodyPr/>
        <a:lstStyle/>
        <a:p>
          <a:r>
            <a:rPr lang="es-ES" dirty="0" smtClean="0">
              <a:solidFill>
                <a:schemeClr val="accent2"/>
              </a:solidFill>
              <a:latin typeface="Calibri" pitchFamily="34" charset="0"/>
            </a:rPr>
            <a:t>Tipos de interés (i) </a:t>
          </a:r>
          <a:r>
            <a:rPr lang="es-ES" dirty="0" smtClean="0">
              <a:latin typeface="Calibri" pitchFamily="34" charset="0"/>
            </a:rPr>
            <a:t>y facilidad de concesión de crédito: A mayor i, menor C</a:t>
          </a:r>
          <a:endParaRPr lang="es-ES" dirty="0">
            <a:latin typeface="Calibri" pitchFamily="34" charset="0"/>
          </a:endParaRPr>
        </a:p>
      </dgm:t>
    </dgm:pt>
    <dgm:pt modelId="{939FC677-BE09-413A-BC3F-9E5B30CE87D1}" type="parTrans" cxnId="{AEBF0284-198B-4AB7-B57D-6B09384FEB3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0AA5C5A-41CC-4628-B072-BBFA01FBCD58}" type="sibTrans" cxnId="{AEBF0284-198B-4AB7-B57D-6B09384FEB3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BE1E54B6-52E9-4E41-BE0F-7EDBC9BB694E}">
      <dgm:prSet phldrT="[Texto]"/>
      <dgm:spPr/>
      <dgm:t>
        <a:bodyPr/>
        <a:lstStyle/>
        <a:p>
          <a:r>
            <a:rPr lang="es-ES" dirty="0" smtClean="0">
              <a:solidFill>
                <a:schemeClr val="accent2"/>
              </a:solidFill>
              <a:latin typeface="Calibri" pitchFamily="34" charset="0"/>
            </a:rPr>
            <a:t>Ciclo vital</a:t>
          </a:r>
          <a:r>
            <a:rPr lang="es-ES" dirty="0" smtClean="0">
              <a:latin typeface="Calibri" pitchFamily="34" charset="0"/>
            </a:rPr>
            <a:t>: Jóvenes y ancianos más propensos al gasto que edades intermedias</a:t>
          </a:r>
          <a:endParaRPr lang="es-ES" dirty="0">
            <a:latin typeface="Calibri" pitchFamily="34" charset="0"/>
          </a:endParaRPr>
        </a:p>
      </dgm:t>
    </dgm:pt>
    <dgm:pt modelId="{FE057E66-FC41-402C-8F90-77DE3AF322D4}" type="parTrans" cxnId="{1109744C-C9F6-4110-A0BD-21D43F58E97D}">
      <dgm:prSet/>
      <dgm:spPr/>
      <dgm:t>
        <a:bodyPr/>
        <a:lstStyle/>
        <a:p>
          <a:endParaRPr lang="es-ES"/>
        </a:p>
      </dgm:t>
    </dgm:pt>
    <dgm:pt modelId="{3A006B70-1458-4846-B01E-E50B6087CEC1}" type="sibTrans" cxnId="{1109744C-C9F6-4110-A0BD-21D43F58E97D}">
      <dgm:prSet/>
      <dgm:spPr/>
      <dgm:t>
        <a:bodyPr/>
        <a:lstStyle/>
        <a:p>
          <a:endParaRPr lang="es-ES"/>
        </a:p>
      </dgm:t>
    </dgm:pt>
    <dgm:pt modelId="{E9E08F9F-7186-4221-8B65-25AE3412D7E8}" type="pres">
      <dgm:prSet presAssocID="{D00E5FDA-8278-45E0-94E4-E23D1323F79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416C8B7-1483-461C-8D5D-BFF313641643}" type="pres">
      <dgm:prSet presAssocID="{C3B6476F-66C2-42F1-AD25-863A0E6C5F23}" presName="parentLin" presStyleCnt="0"/>
      <dgm:spPr/>
    </dgm:pt>
    <dgm:pt modelId="{EB865B47-3740-45DA-B37C-062DE9D33978}" type="pres">
      <dgm:prSet presAssocID="{C3B6476F-66C2-42F1-AD25-863A0E6C5F23}" presName="parentLeftMargin" presStyleLbl="node1" presStyleIdx="0" presStyleCnt="1"/>
      <dgm:spPr/>
      <dgm:t>
        <a:bodyPr/>
        <a:lstStyle/>
        <a:p>
          <a:endParaRPr lang="es-ES"/>
        </a:p>
      </dgm:t>
    </dgm:pt>
    <dgm:pt modelId="{4BDF1446-6232-45EB-BCB9-3B9416866EC4}" type="pres">
      <dgm:prSet presAssocID="{C3B6476F-66C2-42F1-AD25-863A0E6C5F2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1E892D-41AE-44F7-A1F4-5EEFB6C3B498}" type="pres">
      <dgm:prSet presAssocID="{C3B6476F-66C2-42F1-AD25-863A0E6C5F23}" presName="negativeSpace" presStyleCnt="0"/>
      <dgm:spPr/>
    </dgm:pt>
    <dgm:pt modelId="{FFA852FD-10FB-4980-A85D-2489B3CC3E86}" type="pres">
      <dgm:prSet presAssocID="{C3B6476F-66C2-42F1-AD25-863A0E6C5F2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1EFD946-A391-4330-98D6-AD836E0B3DB3}" type="presOf" srcId="{BE1E54B6-52E9-4E41-BE0F-7EDBC9BB694E}" destId="{FFA852FD-10FB-4980-A85D-2489B3CC3E86}" srcOrd="0" destOrd="2" presId="urn:microsoft.com/office/officeart/2005/8/layout/list1"/>
    <dgm:cxn modelId="{30715628-FD84-4F27-84ED-6FB418BED9A4}" type="presOf" srcId="{C3B6476F-66C2-42F1-AD25-863A0E6C5F23}" destId="{EB865B47-3740-45DA-B37C-062DE9D33978}" srcOrd="0" destOrd="0" presId="urn:microsoft.com/office/officeart/2005/8/layout/list1"/>
    <dgm:cxn modelId="{1109744C-C9F6-4110-A0BD-21D43F58E97D}" srcId="{C3B6476F-66C2-42F1-AD25-863A0E6C5F23}" destId="{BE1E54B6-52E9-4E41-BE0F-7EDBC9BB694E}" srcOrd="2" destOrd="0" parTransId="{FE057E66-FC41-402C-8F90-77DE3AF322D4}" sibTransId="{3A006B70-1458-4846-B01E-E50B6087CEC1}"/>
    <dgm:cxn modelId="{2929B87A-5FAB-4567-8FAF-45AE30479AD7}" type="presOf" srcId="{D00E5FDA-8278-45E0-94E4-E23D1323F79C}" destId="{E9E08F9F-7186-4221-8B65-25AE3412D7E8}" srcOrd="0" destOrd="0" presId="urn:microsoft.com/office/officeart/2005/8/layout/list1"/>
    <dgm:cxn modelId="{3F478DE2-193C-45EE-89D9-CD2935DD4398}" srcId="{D00E5FDA-8278-45E0-94E4-E23D1323F79C}" destId="{C3B6476F-66C2-42F1-AD25-863A0E6C5F23}" srcOrd="0" destOrd="0" parTransId="{4F58308D-CD73-4B55-8C00-64C787F36D69}" sibTransId="{7ACE4154-E338-453C-B829-D65BC8CF58EA}"/>
    <dgm:cxn modelId="{7388EF8E-2210-4E1C-8092-B62EC97B1B46}" type="presOf" srcId="{C3B6476F-66C2-42F1-AD25-863A0E6C5F23}" destId="{4BDF1446-6232-45EB-BCB9-3B9416866EC4}" srcOrd="1" destOrd="0" presId="urn:microsoft.com/office/officeart/2005/8/layout/list1"/>
    <dgm:cxn modelId="{E8B2E7C2-4EC5-42E4-A309-A105FBDCE464}" srcId="{C3B6476F-66C2-42F1-AD25-863A0E6C5F23}" destId="{7D24BC12-0993-4C27-8A77-B8CAF0BC5A24}" srcOrd="0" destOrd="0" parTransId="{0AF85874-5890-43B0-BCAB-DB87080A4D01}" sibTransId="{4F0A0EA0-15ED-4805-964E-F3F33D9DA217}"/>
    <dgm:cxn modelId="{6B59A327-2F81-4DED-89D2-DD26383078D9}" type="presOf" srcId="{4387528E-AEDD-40B4-8CA7-F2BA631F5DC5}" destId="{FFA852FD-10FB-4980-A85D-2489B3CC3E86}" srcOrd="0" destOrd="1" presId="urn:microsoft.com/office/officeart/2005/8/layout/list1"/>
    <dgm:cxn modelId="{9D1B35D7-8C36-453B-9839-6A03834FE6F6}" type="presOf" srcId="{7D24BC12-0993-4C27-8A77-B8CAF0BC5A24}" destId="{FFA852FD-10FB-4980-A85D-2489B3CC3E86}" srcOrd="0" destOrd="0" presId="urn:microsoft.com/office/officeart/2005/8/layout/list1"/>
    <dgm:cxn modelId="{AEBF0284-198B-4AB7-B57D-6B09384FEB3B}" srcId="{C3B6476F-66C2-42F1-AD25-863A0E6C5F23}" destId="{4387528E-AEDD-40B4-8CA7-F2BA631F5DC5}" srcOrd="1" destOrd="0" parTransId="{939FC677-BE09-413A-BC3F-9E5B30CE87D1}" sibTransId="{40AA5C5A-41CC-4628-B072-BBFA01FBCD58}"/>
    <dgm:cxn modelId="{CF5738DC-CABA-4D9A-8FA3-6AD5C0421056}" type="presParOf" srcId="{E9E08F9F-7186-4221-8B65-25AE3412D7E8}" destId="{8416C8B7-1483-461C-8D5D-BFF313641643}" srcOrd="0" destOrd="0" presId="urn:microsoft.com/office/officeart/2005/8/layout/list1"/>
    <dgm:cxn modelId="{CA85F64C-7DFF-4518-99E0-65FFE3504014}" type="presParOf" srcId="{8416C8B7-1483-461C-8D5D-BFF313641643}" destId="{EB865B47-3740-45DA-B37C-062DE9D33978}" srcOrd="0" destOrd="0" presId="urn:microsoft.com/office/officeart/2005/8/layout/list1"/>
    <dgm:cxn modelId="{09207A4E-2B4C-4E78-84C0-7738B8937B60}" type="presParOf" srcId="{8416C8B7-1483-461C-8D5D-BFF313641643}" destId="{4BDF1446-6232-45EB-BCB9-3B9416866EC4}" srcOrd="1" destOrd="0" presId="urn:microsoft.com/office/officeart/2005/8/layout/list1"/>
    <dgm:cxn modelId="{3D39D5D3-6EB1-4F6B-B05E-A392974F57B0}" type="presParOf" srcId="{E9E08F9F-7186-4221-8B65-25AE3412D7E8}" destId="{A31E892D-41AE-44F7-A1F4-5EEFB6C3B498}" srcOrd="1" destOrd="0" presId="urn:microsoft.com/office/officeart/2005/8/layout/list1"/>
    <dgm:cxn modelId="{AADA1C6F-35C7-45B7-B01C-C7124A468450}" type="presParOf" srcId="{E9E08F9F-7186-4221-8B65-25AE3412D7E8}" destId="{FFA852FD-10FB-4980-A85D-2489B3CC3E8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3EC3AE-ECDE-4B00-9A7A-B5C368421DAB}" type="doc">
      <dgm:prSet loTypeId="urn:microsoft.com/office/officeart/2005/8/layout/list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493464C-CFEF-477C-B2C3-17093476E29E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AHORRO</a:t>
          </a:r>
          <a:endParaRPr lang="es-ES" sz="1800" b="1" dirty="0">
            <a:latin typeface="Calibri" pitchFamily="34" charset="0"/>
          </a:endParaRPr>
        </a:p>
      </dgm:t>
    </dgm:pt>
    <dgm:pt modelId="{F817D862-3888-4C36-A580-A95D84B6D9EB}" type="parTrans" cxnId="{87868CDA-F1F6-44C7-8D6D-708F25786851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443CA926-F9EC-4033-9166-E1E01738AB41}" type="sibTrans" cxnId="{87868CDA-F1F6-44C7-8D6D-708F25786851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71738C98-975D-4191-AC71-7188A3F76A89}">
      <dgm:prSet phldrT="[Texto]" custT="1"/>
      <dgm:spPr/>
      <dgm:t>
        <a:bodyPr/>
        <a:lstStyle/>
        <a:p>
          <a:r>
            <a:rPr lang="es-ES" sz="1800" b="1" dirty="0" smtClean="0">
              <a:latin typeface="Calibri" pitchFamily="34" charset="0"/>
            </a:rPr>
            <a:t>INDICADORES DE LA EVOLUCIÓN DEL CONSUMO	</a:t>
          </a:r>
        </a:p>
      </dgm:t>
    </dgm:pt>
    <dgm:pt modelId="{BDCF8C27-B582-447A-B165-9FBB19608CF5}" type="parTrans" cxnId="{3D07402F-95D2-4BCF-8AC7-45CD53348909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279DA98-C765-4EAF-BAF3-D23CD82F4A44}" type="sibTrans" cxnId="{3D07402F-95D2-4BCF-8AC7-45CD53348909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1C235F3D-2D67-4258-B5CC-45E5B95B5324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Encuesta continua de presupuestos familiares</a:t>
          </a:r>
          <a:endParaRPr lang="es-ES" sz="1800" dirty="0">
            <a:latin typeface="Calibri" pitchFamily="34" charset="0"/>
          </a:endParaRPr>
        </a:p>
      </dgm:t>
    </dgm:pt>
    <dgm:pt modelId="{B63B269C-54C1-4426-9286-86E3FE923744}" type="parTrans" cxnId="{FAD6423F-F9EB-4692-A677-DE1A6E046CD5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93CB6C2C-870F-4A03-913B-1C0EB6ACD082}" type="sibTrans" cxnId="{FAD6423F-F9EB-4692-A677-DE1A6E046CD5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BF825E8B-1FEA-4A81-B17A-4F0F3DF40B40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Parte de la renta que queda tras el consumo. Razones para ahorrar:</a:t>
          </a:r>
          <a:endParaRPr lang="es-ES" sz="1800" dirty="0">
            <a:latin typeface="Calibri" pitchFamily="34" charset="0"/>
          </a:endParaRPr>
        </a:p>
      </dgm:t>
    </dgm:pt>
    <dgm:pt modelId="{9AA66D41-E72A-4A3B-BEE3-6E673D3BBF31}" type="parTrans" cxnId="{D03FAA88-1791-4732-BED5-E18C42E2550B}">
      <dgm:prSet/>
      <dgm:spPr/>
      <dgm:t>
        <a:bodyPr/>
        <a:lstStyle/>
        <a:p>
          <a:endParaRPr lang="es-ES" sz="2000"/>
        </a:p>
      </dgm:t>
    </dgm:pt>
    <dgm:pt modelId="{E7CDC6D0-AE12-4F31-BC3C-78742E8266E3}" type="sibTrans" cxnId="{D03FAA88-1791-4732-BED5-E18C42E2550B}">
      <dgm:prSet/>
      <dgm:spPr/>
      <dgm:t>
        <a:bodyPr/>
        <a:lstStyle/>
        <a:p>
          <a:endParaRPr lang="es-ES" sz="2000"/>
        </a:p>
      </dgm:t>
    </dgm:pt>
    <dgm:pt modelId="{4E8707FD-DF02-4AA5-847E-A57B7E445D64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Protección ante posibles situaciones desfavorables (enfermedad, desempleo…)</a:t>
          </a:r>
          <a:endParaRPr lang="es-ES" sz="1800" dirty="0">
            <a:latin typeface="Calibri" pitchFamily="34" charset="0"/>
          </a:endParaRPr>
        </a:p>
      </dgm:t>
    </dgm:pt>
    <dgm:pt modelId="{897A24EF-CCA9-4812-8205-1FF3853533A4}" type="parTrans" cxnId="{8FB6EAA1-E193-435D-9961-04098C7657D3}">
      <dgm:prSet/>
      <dgm:spPr/>
      <dgm:t>
        <a:bodyPr/>
        <a:lstStyle/>
        <a:p>
          <a:endParaRPr lang="es-ES" sz="2000"/>
        </a:p>
      </dgm:t>
    </dgm:pt>
    <dgm:pt modelId="{6CFEF632-72DE-473B-9FA8-C1C66B0D829A}" type="sibTrans" cxnId="{8FB6EAA1-E193-435D-9961-04098C7657D3}">
      <dgm:prSet/>
      <dgm:spPr/>
      <dgm:t>
        <a:bodyPr/>
        <a:lstStyle/>
        <a:p>
          <a:endParaRPr lang="es-ES" sz="2000"/>
        </a:p>
      </dgm:t>
    </dgm:pt>
    <dgm:pt modelId="{8F34C684-9AD1-4F4F-8B56-27C3F3E08275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Poder llevar adelante proyectos futuros (compra vivienda, negocio…)</a:t>
          </a:r>
          <a:endParaRPr lang="es-ES" sz="1800" dirty="0">
            <a:latin typeface="Calibri" pitchFamily="34" charset="0"/>
          </a:endParaRPr>
        </a:p>
      </dgm:t>
    </dgm:pt>
    <dgm:pt modelId="{2CD11B6E-F48D-47DF-AEDD-84BAE45E2D0E}" type="parTrans" cxnId="{B5E52322-059D-409B-8DF7-25B315D792D2}">
      <dgm:prSet/>
      <dgm:spPr/>
      <dgm:t>
        <a:bodyPr/>
        <a:lstStyle/>
        <a:p>
          <a:endParaRPr lang="es-ES" sz="2000"/>
        </a:p>
      </dgm:t>
    </dgm:pt>
    <dgm:pt modelId="{DFFE16C1-2721-4202-91CE-5D44C7BABF66}" type="sibTrans" cxnId="{B5E52322-059D-409B-8DF7-25B315D792D2}">
      <dgm:prSet/>
      <dgm:spPr/>
      <dgm:t>
        <a:bodyPr/>
        <a:lstStyle/>
        <a:p>
          <a:endParaRPr lang="es-ES" sz="2000"/>
        </a:p>
      </dgm:t>
    </dgm:pt>
    <dgm:pt modelId="{22E0A8BD-8FC2-4A9A-87BF-2EC1F08DF18F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Obtener rentas del ahorro (intereses de depósitos…)</a:t>
          </a:r>
          <a:endParaRPr lang="es-ES" sz="1800" dirty="0">
            <a:latin typeface="Calibri" pitchFamily="34" charset="0"/>
          </a:endParaRPr>
        </a:p>
      </dgm:t>
    </dgm:pt>
    <dgm:pt modelId="{80D26F12-E05C-4DC9-AC43-149C1F19E653}" type="parTrans" cxnId="{BC49861C-A875-455B-BB3A-6526303A3526}">
      <dgm:prSet/>
      <dgm:spPr/>
      <dgm:t>
        <a:bodyPr/>
        <a:lstStyle/>
        <a:p>
          <a:endParaRPr lang="es-ES" sz="2000"/>
        </a:p>
      </dgm:t>
    </dgm:pt>
    <dgm:pt modelId="{77F537F8-3442-4B2B-9DFE-E7C44DFB2DB3}" type="sibTrans" cxnId="{BC49861C-A875-455B-BB3A-6526303A3526}">
      <dgm:prSet/>
      <dgm:spPr/>
      <dgm:t>
        <a:bodyPr/>
        <a:lstStyle/>
        <a:p>
          <a:endParaRPr lang="es-ES" sz="2000"/>
        </a:p>
      </dgm:t>
    </dgm:pt>
    <dgm:pt modelId="{86AC4DC8-4BCC-449D-9F6C-38BD1BBD4E6E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Matriculaciones de automóviles</a:t>
          </a:r>
          <a:endParaRPr lang="es-ES" sz="1800" dirty="0">
            <a:latin typeface="Calibri" pitchFamily="34" charset="0"/>
          </a:endParaRPr>
        </a:p>
      </dgm:t>
    </dgm:pt>
    <dgm:pt modelId="{F48B33FD-DB1F-4D5F-92F5-1AF9FC8D314C}" type="parTrans" cxnId="{94C907F9-8E7A-4F69-812E-A4EAE1324D84}">
      <dgm:prSet/>
      <dgm:spPr/>
      <dgm:t>
        <a:bodyPr/>
        <a:lstStyle/>
        <a:p>
          <a:endParaRPr lang="es-ES" sz="2000"/>
        </a:p>
      </dgm:t>
    </dgm:pt>
    <dgm:pt modelId="{6473BEA8-FA04-43EB-A84B-92AA0295D996}" type="sibTrans" cxnId="{94C907F9-8E7A-4F69-812E-A4EAE1324D84}">
      <dgm:prSet/>
      <dgm:spPr/>
      <dgm:t>
        <a:bodyPr/>
        <a:lstStyle/>
        <a:p>
          <a:endParaRPr lang="es-ES" sz="2000"/>
        </a:p>
      </dgm:t>
    </dgm:pt>
    <dgm:pt modelId="{C224F521-A6D3-45A7-A7DB-A74C82CFDD6D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Ventas en grandes superficies</a:t>
          </a:r>
          <a:endParaRPr lang="es-ES" sz="1800" dirty="0">
            <a:latin typeface="Calibri" pitchFamily="34" charset="0"/>
          </a:endParaRPr>
        </a:p>
      </dgm:t>
    </dgm:pt>
    <dgm:pt modelId="{AA280B35-E049-426E-A8AB-B640C5F30E05}" type="parTrans" cxnId="{B8FD6DD9-BC7B-4971-BFFB-4C8DDF75245B}">
      <dgm:prSet/>
      <dgm:spPr/>
      <dgm:t>
        <a:bodyPr/>
        <a:lstStyle/>
        <a:p>
          <a:endParaRPr lang="es-ES" sz="2000"/>
        </a:p>
      </dgm:t>
    </dgm:pt>
    <dgm:pt modelId="{38D69655-187B-4D12-83D6-C6157CD0B987}" type="sibTrans" cxnId="{B8FD6DD9-BC7B-4971-BFFB-4C8DDF75245B}">
      <dgm:prSet/>
      <dgm:spPr/>
      <dgm:t>
        <a:bodyPr/>
        <a:lstStyle/>
        <a:p>
          <a:endParaRPr lang="es-ES" sz="2000"/>
        </a:p>
      </dgm:t>
    </dgm:pt>
    <dgm:pt modelId="{3C5964C7-6387-4C08-8737-30399E067E65}">
      <dgm:prSet phldrT="[Texto]" custT="1"/>
      <dgm:spPr/>
      <dgm:t>
        <a:bodyPr/>
        <a:lstStyle/>
        <a:p>
          <a:r>
            <a:rPr lang="es-ES" sz="1800" dirty="0" smtClean="0">
              <a:latin typeface="Calibri" pitchFamily="34" charset="0"/>
            </a:rPr>
            <a:t>Otros: Consumo gasolina, importaciones de bienes de consumo, encuesta comercio minorista… </a:t>
          </a:r>
          <a:endParaRPr lang="es-ES" sz="1800" dirty="0">
            <a:latin typeface="Calibri" pitchFamily="34" charset="0"/>
          </a:endParaRPr>
        </a:p>
      </dgm:t>
    </dgm:pt>
    <dgm:pt modelId="{9BD682F6-D8E6-4BC6-9A52-6624BE676A48}" type="parTrans" cxnId="{25ACD017-CD54-4424-AD15-34AF40CE3070}">
      <dgm:prSet/>
      <dgm:spPr/>
      <dgm:t>
        <a:bodyPr/>
        <a:lstStyle/>
        <a:p>
          <a:endParaRPr lang="es-ES" sz="2000"/>
        </a:p>
      </dgm:t>
    </dgm:pt>
    <dgm:pt modelId="{6C21084D-01D9-446A-A4DE-F9B0C36CEEDD}" type="sibTrans" cxnId="{25ACD017-CD54-4424-AD15-34AF40CE3070}">
      <dgm:prSet/>
      <dgm:spPr/>
      <dgm:t>
        <a:bodyPr/>
        <a:lstStyle/>
        <a:p>
          <a:endParaRPr lang="es-ES" sz="2000"/>
        </a:p>
      </dgm:t>
    </dgm:pt>
    <dgm:pt modelId="{5B41E7E3-6FA4-4A0D-8748-331BF0255091}">
      <dgm:prSet phldrT="[Texto]" custT="1"/>
      <dgm:spPr/>
      <dgm:t>
        <a:bodyPr/>
        <a:lstStyle/>
        <a:p>
          <a:r>
            <a:rPr lang="es-ES" sz="1800" b="1" dirty="0" err="1" smtClean="0">
              <a:latin typeface="Calibri" pitchFamily="34" charset="0"/>
              <a:hlinkClick xmlns:r="http://schemas.openxmlformats.org/officeDocument/2006/relationships" r:id="rId1"/>
            </a:rPr>
            <a:t>Indice</a:t>
          </a:r>
          <a:r>
            <a:rPr lang="es-ES" sz="1800" b="1" dirty="0" smtClean="0">
              <a:latin typeface="Calibri" pitchFamily="34" charset="0"/>
              <a:hlinkClick xmlns:r="http://schemas.openxmlformats.org/officeDocument/2006/relationships" r:id="rId1"/>
            </a:rPr>
            <a:t> de confianza del consumidor </a:t>
          </a:r>
          <a:r>
            <a:rPr lang="es-ES" sz="1800" b="0" dirty="0" smtClean="0">
              <a:latin typeface="Calibri" pitchFamily="34" charset="0"/>
            </a:rPr>
            <a:t>(elaborado por ICO)</a:t>
          </a:r>
          <a:endParaRPr lang="es-ES" sz="1800" b="0" dirty="0">
            <a:latin typeface="Calibri" pitchFamily="34" charset="0"/>
          </a:endParaRPr>
        </a:p>
      </dgm:t>
    </dgm:pt>
    <dgm:pt modelId="{FCBFBF0F-28A4-46BE-A62D-1130C9C101B2}" type="parTrans" cxnId="{EA4E01DA-904E-4E3D-B44B-1FCFB3563DA7}">
      <dgm:prSet/>
      <dgm:spPr/>
      <dgm:t>
        <a:bodyPr/>
        <a:lstStyle/>
        <a:p>
          <a:endParaRPr lang="es-ES" sz="2000"/>
        </a:p>
      </dgm:t>
    </dgm:pt>
    <dgm:pt modelId="{FBF3A167-2639-47E5-A7C3-465248E25B36}" type="sibTrans" cxnId="{EA4E01DA-904E-4E3D-B44B-1FCFB3563DA7}">
      <dgm:prSet/>
      <dgm:spPr/>
      <dgm:t>
        <a:bodyPr/>
        <a:lstStyle/>
        <a:p>
          <a:endParaRPr lang="es-ES" sz="2000"/>
        </a:p>
      </dgm:t>
    </dgm:pt>
    <dgm:pt modelId="{96074F6B-57AE-45AF-8132-424D29CB1219}" type="pres">
      <dgm:prSet presAssocID="{E63EC3AE-ECDE-4B00-9A7A-B5C368421DA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72DA990-F2C8-40A1-BBA6-03B18D9B46C4}" type="pres">
      <dgm:prSet presAssocID="{9493464C-CFEF-477C-B2C3-17093476E29E}" presName="parentLin" presStyleCnt="0"/>
      <dgm:spPr/>
    </dgm:pt>
    <dgm:pt modelId="{121D50EC-C019-4933-B8D5-1A9AEEF822D1}" type="pres">
      <dgm:prSet presAssocID="{9493464C-CFEF-477C-B2C3-17093476E29E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21ADB525-4AA3-4396-9DD3-BD9876D6A480}" type="pres">
      <dgm:prSet presAssocID="{9493464C-CFEF-477C-B2C3-17093476E29E}" presName="parentText" presStyleLbl="node1" presStyleIdx="0" presStyleCnt="2" custScaleX="104557" custScaleY="4188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764F38-A8EC-4DC9-8F48-0D0F618C8319}" type="pres">
      <dgm:prSet presAssocID="{9493464C-CFEF-477C-B2C3-17093476E29E}" presName="negativeSpace" presStyleCnt="0"/>
      <dgm:spPr/>
    </dgm:pt>
    <dgm:pt modelId="{1C784834-3DC5-433E-BDE9-0DFA2F40E555}" type="pres">
      <dgm:prSet presAssocID="{9493464C-CFEF-477C-B2C3-17093476E29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78B582-B8CE-4F5A-BCE1-60FB3570752A}" type="pres">
      <dgm:prSet presAssocID="{443CA926-F9EC-4033-9166-E1E01738AB41}" presName="spaceBetweenRectangles" presStyleCnt="0"/>
      <dgm:spPr/>
    </dgm:pt>
    <dgm:pt modelId="{A9CCDB16-DC5D-4FE0-9C5D-B572786A827F}" type="pres">
      <dgm:prSet presAssocID="{71738C98-975D-4191-AC71-7188A3F76A89}" presName="parentLin" presStyleCnt="0"/>
      <dgm:spPr/>
    </dgm:pt>
    <dgm:pt modelId="{FE8C51C4-A70B-4EA5-A2A0-202263393FCC}" type="pres">
      <dgm:prSet presAssocID="{71738C98-975D-4191-AC71-7188A3F76A89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61BC8945-F2AB-42A4-8252-64FF295C8EE9}" type="pres">
      <dgm:prSet presAssocID="{71738C98-975D-4191-AC71-7188A3F76A89}" presName="parentText" presStyleLbl="node1" presStyleIdx="1" presStyleCnt="2" custScaleX="104695" custScaleY="39504" custLinFactNeighborX="6175" custLinFactNeighborY="-56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8A75FB-92C0-4C5B-B613-C38A7B3A918E}" type="pres">
      <dgm:prSet presAssocID="{71738C98-975D-4191-AC71-7188A3F76A89}" presName="negativeSpace" presStyleCnt="0"/>
      <dgm:spPr/>
    </dgm:pt>
    <dgm:pt modelId="{AC7849CB-8EF6-449D-8884-78BFF176FD3D}" type="pres">
      <dgm:prSet presAssocID="{71738C98-975D-4191-AC71-7188A3F76A8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157F31-C733-4F0F-BE7A-D84DF8227B3E}" type="presOf" srcId="{4E8707FD-DF02-4AA5-847E-A57B7E445D64}" destId="{1C784834-3DC5-433E-BDE9-0DFA2F40E555}" srcOrd="0" destOrd="1" presId="urn:microsoft.com/office/officeart/2005/8/layout/list1"/>
    <dgm:cxn modelId="{F68635A6-7CAE-4BFC-BAB1-8DF43CAA72A4}" type="presOf" srcId="{9493464C-CFEF-477C-B2C3-17093476E29E}" destId="{21ADB525-4AA3-4396-9DD3-BD9876D6A480}" srcOrd="1" destOrd="0" presId="urn:microsoft.com/office/officeart/2005/8/layout/list1"/>
    <dgm:cxn modelId="{CE043748-5061-49C9-A08E-4303918EB7A3}" type="presOf" srcId="{BF825E8B-1FEA-4A81-B17A-4F0F3DF40B40}" destId="{1C784834-3DC5-433E-BDE9-0DFA2F40E555}" srcOrd="0" destOrd="0" presId="urn:microsoft.com/office/officeart/2005/8/layout/list1"/>
    <dgm:cxn modelId="{8FB6EAA1-E193-435D-9961-04098C7657D3}" srcId="{BF825E8B-1FEA-4A81-B17A-4F0F3DF40B40}" destId="{4E8707FD-DF02-4AA5-847E-A57B7E445D64}" srcOrd="0" destOrd="0" parTransId="{897A24EF-CCA9-4812-8205-1FF3853533A4}" sibTransId="{6CFEF632-72DE-473B-9FA8-C1C66B0D829A}"/>
    <dgm:cxn modelId="{BC49861C-A875-455B-BB3A-6526303A3526}" srcId="{BF825E8B-1FEA-4A81-B17A-4F0F3DF40B40}" destId="{22E0A8BD-8FC2-4A9A-87BF-2EC1F08DF18F}" srcOrd="2" destOrd="0" parTransId="{80D26F12-E05C-4DC9-AC43-149C1F19E653}" sibTransId="{77F537F8-3442-4B2B-9DFE-E7C44DFB2DB3}"/>
    <dgm:cxn modelId="{B8FD6DD9-BC7B-4971-BFFB-4C8DDF75245B}" srcId="{71738C98-975D-4191-AC71-7188A3F76A89}" destId="{C224F521-A6D3-45A7-A7DB-A74C82CFDD6D}" srcOrd="3" destOrd="0" parTransId="{AA280B35-E049-426E-A8AB-B640C5F30E05}" sibTransId="{38D69655-187B-4D12-83D6-C6157CD0B987}"/>
    <dgm:cxn modelId="{10DFCCB0-3720-4AC2-A9EA-AF189763886F}" type="presOf" srcId="{22E0A8BD-8FC2-4A9A-87BF-2EC1F08DF18F}" destId="{1C784834-3DC5-433E-BDE9-0DFA2F40E555}" srcOrd="0" destOrd="3" presId="urn:microsoft.com/office/officeart/2005/8/layout/list1"/>
    <dgm:cxn modelId="{8B9C8323-C7BF-4747-8615-DB709A165659}" type="presOf" srcId="{E63EC3AE-ECDE-4B00-9A7A-B5C368421DAB}" destId="{96074F6B-57AE-45AF-8132-424D29CB1219}" srcOrd="0" destOrd="0" presId="urn:microsoft.com/office/officeart/2005/8/layout/list1"/>
    <dgm:cxn modelId="{D03FAA88-1791-4732-BED5-E18C42E2550B}" srcId="{9493464C-CFEF-477C-B2C3-17093476E29E}" destId="{BF825E8B-1FEA-4A81-B17A-4F0F3DF40B40}" srcOrd="0" destOrd="0" parTransId="{9AA66D41-E72A-4A3B-BEE3-6E673D3BBF31}" sibTransId="{E7CDC6D0-AE12-4F31-BC3C-78742E8266E3}"/>
    <dgm:cxn modelId="{3D07402F-95D2-4BCF-8AC7-45CD53348909}" srcId="{E63EC3AE-ECDE-4B00-9A7A-B5C368421DAB}" destId="{71738C98-975D-4191-AC71-7188A3F76A89}" srcOrd="1" destOrd="0" parTransId="{BDCF8C27-B582-447A-B165-9FBB19608CF5}" sibTransId="{D279DA98-C765-4EAF-BAF3-D23CD82F4A44}"/>
    <dgm:cxn modelId="{67E1E207-DF5F-44E7-A7A3-53323DEABE9A}" type="presOf" srcId="{5B41E7E3-6FA4-4A0D-8748-331BF0255091}" destId="{AC7849CB-8EF6-449D-8884-78BFF176FD3D}" srcOrd="0" destOrd="0" presId="urn:microsoft.com/office/officeart/2005/8/layout/list1"/>
    <dgm:cxn modelId="{718B47A5-2DF7-459A-9A69-0FD96768C862}" type="presOf" srcId="{C224F521-A6D3-45A7-A7DB-A74C82CFDD6D}" destId="{AC7849CB-8EF6-449D-8884-78BFF176FD3D}" srcOrd="0" destOrd="3" presId="urn:microsoft.com/office/officeart/2005/8/layout/list1"/>
    <dgm:cxn modelId="{DFE4D5C8-3881-488A-AF56-A2CDEF4C49B8}" type="presOf" srcId="{71738C98-975D-4191-AC71-7188A3F76A89}" destId="{61BC8945-F2AB-42A4-8252-64FF295C8EE9}" srcOrd="1" destOrd="0" presId="urn:microsoft.com/office/officeart/2005/8/layout/list1"/>
    <dgm:cxn modelId="{4E8A7241-D2F2-4377-8766-D1992F68D739}" type="presOf" srcId="{71738C98-975D-4191-AC71-7188A3F76A89}" destId="{FE8C51C4-A70B-4EA5-A2A0-202263393FCC}" srcOrd="0" destOrd="0" presId="urn:microsoft.com/office/officeart/2005/8/layout/list1"/>
    <dgm:cxn modelId="{50118E95-39EE-4188-8361-3FB5C91FD3C4}" type="presOf" srcId="{9493464C-CFEF-477C-B2C3-17093476E29E}" destId="{121D50EC-C019-4933-B8D5-1A9AEEF822D1}" srcOrd="0" destOrd="0" presId="urn:microsoft.com/office/officeart/2005/8/layout/list1"/>
    <dgm:cxn modelId="{ADF7393F-60F7-430B-89CF-F43CD31800B0}" type="presOf" srcId="{1C235F3D-2D67-4258-B5CC-45E5B95B5324}" destId="{AC7849CB-8EF6-449D-8884-78BFF176FD3D}" srcOrd="0" destOrd="1" presId="urn:microsoft.com/office/officeart/2005/8/layout/list1"/>
    <dgm:cxn modelId="{94C907F9-8E7A-4F69-812E-A4EAE1324D84}" srcId="{71738C98-975D-4191-AC71-7188A3F76A89}" destId="{86AC4DC8-4BCC-449D-9F6C-38BD1BBD4E6E}" srcOrd="2" destOrd="0" parTransId="{F48B33FD-DB1F-4D5F-92F5-1AF9FC8D314C}" sibTransId="{6473BEA8-FA04-43EB-A84B-92AA0295D996}"/>
    <dgm:cxn modelId="{EA4E01DA-904E-4E3D-B44B-1FCFB3563DA7}" srcId="{71738C98-975D-4191-AC71-7188A3F76A89}" destId="{5B41E7E3-6FA4-4A0D-8748-331BF0255091}" srcOrd="0" destOrd="0" parTransId="{FCBFBF0F-28A4-46BE-A62D-1130C9C101B2}" sibTransId="{FBF3A167-2639-47E5-A7C3-465248E25B36}"/>
    <dgm:cxn modelId="{C023397C-7B0D-4295-ABB2-E6730D7D5BF7}" type="presOf" srcId="{86AC4DC8-4BCC-449D-9F6C-38BD1BBD4E6E}" destId="{AC7849CB-8EF6-449D-8884-78BFF176FD3D}" srcOrd="0" destOrd="2" presId="urn:microsoft.com/office/officeart/2005/8/layout/list1"/>
    <dgm:cxn modelId="{B5E52322-059D-409B-8DF7-25B315D792D2}" srcId="{BF825E8B-1FEA-4A81-B17A-4F0F3DF40B40}" destId="{8F34C684-9AD1-4F4F-8B56-27C3F3E08275}" srcOrd="1" destOrd="0" parTransId="{2CD11B6E-F48D-47DF-AEDD-84BAE45E2D0E}" sibTransId="{DFFE16C1-2721-4202-91CE-5D44C7BABF66}"/>
    <dgm:cxn modelId="{FAD6423F-F9EB-4692-A677-DE1A6E046CD5}" srcId="{71738C98-975D-4191-AC71-7188A3F76A89}" destId="{1C235F3D-2D67-4258-B5CC-45E5B95B5324}" srcOrd="1" destOrd="0" parTransId="{B63B269C-54C1-4426-9286-86E3FE923744}" sibTransId="{93CB6C2C-870F-4A03-913B-1C0EB6ACD082}"/>
    <dgm:cxn modelId="{8CA942B6-790C-4C1C-80FF-536211DFCE22}" type="presOf" srcId="{8F34C684-9AD1-4F4F-8B56-27C3F3E08275}" destId="{1C784834-3DC5-433E-BDE9-0DFA2F40E555}" srcOrd="0" destOrd="2" presId="urn:microsoft.com/office/officeart/2005/8/layout/list1"/>
    <dgm:cxn modelId="{5D3FDB41-6FDA-44DC-B45E-78303E8A90E3}" type="presOf" srcId="{3C5964C7-6387-4C08-8737-30399E067E65}" destId="{AC7849CB-8EF6-449D-8884-78BFF176FD3D}" srcOrd="0" destOrd="4" presId="urn:microsoft.com/office/officeart/2005/8/layout/list1"/>
    <dgm:cxn modelId="{87868CDA-F1F6-44C7-8D6D-708F25786851}" srcId="{E63EC3AE-ECDE-4B00-9A7A-B5C368421DAB}" destId="{9493464C-CFEF-477C-B2C3-17093476E29E}" srcOrd="0" destOrd="0" parTransId="{F817D862-3888-4C36-A580-A95D84B6D9EB}" sibTransId="{443CA926-F9EC-4033-9166-E1E01738AB41}"/>
    <dgm:cxn modelId="{25ACD017-CD54-4424-AD15-34AF40CE3070}" srcId="{71738C98-975D-4191-AC71-7188A3F76A89}" destId="{3C5964C7-6387-4C08-8737-30399E067E65}" srcOrd="4" destOrd="0" parTransId="{9BD682F6-D8E6-4BC6-9A52-6624BE676A48}" sibTransId="{6C21084D-01D9-446A-A4DE-F9B0C36CEEDD}"/>
    <dgm:cxn modelId="{B976830D-1AB2-4E6D-B9FB-FC9763ED741E}" type="presParOf" srcId="{96074F6B-57AE-45AF-8132-424D29CB1219}" destId="{B72DA990-F2C8-40A1-BBA6-03B18D9B46C4}" srcOrd="0" destOrd="0" presId="urn:microsoft.com/office/officeart/2005/8/layout/list1"/>
    <dgm:cxn modelId="{F208BB91-D776-4E9D-8FA6-F42BB5DE01A8}" type="presParOf" srcId="{B72DA990-F2C8-40A1-BBA6-03B18D9B46C4}" destId="{121D50EC-C019-4933-B8D5-1A9AEEF822D1}" srcOrd="0" destOrd="0" presId="urn:microsoft.com/office/officeart/2005/8/layout/list1"/>
    <dgm:cxn modelId="{758451BC-B811-4A80-994D-5ED759555851}" type="presParOf" srcId="{B72DA990-F2C8-40A1-BBA6-03B18D9B46C4}" destId="{21ADB525-4AA3-4396-9DD3-BD9876D6A480}" srcOrd="1" destOrd="0" presId="urn:microsoft.com/office/officeart/2005/8/layout/list1"/>
    <dgm:cxn modelId="{D22287F6-794B-4359-9B72-FC5967B66781}" type="presParOf" srcId="{96074F6B-57AE-45AF-8132-424D29CB1219}" destId="{9B764F38-A8EC-4DC9-8F48-0D0F618C8319}" srcOrd="1" destOrd="0" presId="urn:microsoft.com/office/officeart/2005/8/layout/list1"/>
    <dgm:cxn modelId="{AC6033CE-4830-428C-85B7-0B237D6638C1}" type="presParOf" srcId="{96074F6B-57AE-45AF-8132-424D29CB1219}" destId="{1C784834-3DC5-433E-BDE9-0DFA2F40E555}" srcOrd="2" destOrd="0" presId="urn:microsoft.com/office/officeart/2005/8/layout/list1"/>
    <dgm:cxn modelId="{59C74DEB-AE3E-4B56-B773-82B21D4EB2FB}" type="presParOf" srcId="{96074F6B-57AE-45AF-8132-424D29CB1219}" destId="{D878B582-B8CE-4F5A-BCE1-60FB3570752A}" srcOrd="3" destOrd="0" presId="urn:microsoft.com/office/officeart/2005/8/layout/list1"/>
    <dgm:cxn modelId="{FEFF81C2-24E5-49E2-A7C8-968AE60F5074}" type="presParOf" srcId="{96074F6B-57AE-45AF-8132-424D29CB1219}" destId="{A9CCDB16-DC5D-4FE0-9C5D-B572786A827F}" srcOrd="4" destOrd="0" presId="urn:microsoft.com/office/officeart/2005/8/layout/list1"/>
    <dgm:cxn modelId="{5FE51F45-1D64-4739-AA67-9B6695EC5E3E}" type="presParOf" srcId="{A9CCDB16-DC5D-4FE0-9C5D-B572786A827F}" destId="{FE8C51C4-A70B-4EA5-A2A0-202263393FCC}" srcOrd="0" destOrd="0" presId="urn:microsoft.com/office/officeart/2005/8/layout/list1"/>
    <dgm:cxn modelId="{C5780316-C009-4F25-A8EF-3DC515B007A8}" type="presParOf" srcId="{A9CCDB16-DC5D-4FE0-9C5D-B572786A827F}" destId="{61BC8945-F2AB-42A4-8252-64FF295C8EE9}" srcOrd="1" destOrd="0" presId="urn:microsoft.com/office/officeart/2005/8/layout/list1"/>
    <dgm:cxn modelId="{1CDAA585-8293-4FA7-A413-A3E43E966F82}" type="presParOf" srcId="{96074F6B-57AE-45AF-8132-424D29CB1219}" destId="{248A75FB-92C0-4C5B-B613-C38A7B3A918E}" srcOrd="5" destOrd="0" presId="urn:microsoft.com/office/officeart/2005/8/layout/list1"/>
    <dgm:cxn modelId="{7A7E14BE-D7EE-4891-97EF-61C666039E5B}" type="presParOf" srcId="{96074F6B-57AE-45AF-8132-424D29CB1219}" destId="{AC7849CB-8EF6-449D-8884-78BFF176FD3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770AED-02FC-4631-B0C8-C9848A0AD2E8}" type="doc">
      <dgm:prSet loTypeId="urn:microsoft.com/office/officeart/2005/8/layout/hierarchy4" loCatId="relationship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156AC66-5E2F-4999-A53F-ECC197CB7B03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FBKF (Formación Bruta de</a:t>
          </a:r>
        </a:p>
        <a:p>
          <a:pPr rtl="0"/>
          <a:r>
            <a:rPr lang="es-ES" dirty="0" smtClean="0">
              <a:latin typeface="Calibri" pitchFamily="34" charset="0"/>
            </a:rPr>
            <a:t> capital fijo)</a:t>
          </a:r>
          <a:endParaRPr lang="es-ES" dirty="0">
            <a:latin typeface="Calibri" pitchFamily="34" charset="0"/>
          </a:endParaRPr>
        </a:p>
      </dgm:t>
    </dgm:pt>
    <dgm:pt modelId="{D7021A7B-130F-4FA5-B0B8-553F67D0DBEB}" type="parTrans" cxnId="{040E422D-0B0B-4462-9F94-B87913B92CE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FAAFE22-EA46-4CC5-A583-B1417AA89331}" type="sibTrans" cxnId="{040E422D-0B0B-4462-9F94-B87913B92CE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869E6EB-D8EC-4B67-8784-9C9036CFC14F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Inversión en planta y equipo</a:t>
          </a:r>
          <a:endParaRPr lang="es-ES" dirty="0">
            <a:latin typeface="Calibri" pitchFamily="34" charset="0"/>
          </a:endParaRPr>
        </a:p>
      </dgm:t>
    </dgm:pt>
    <dgm:pt modelId="{E1261A67-6ED0-4707-A621-D475B687C0BF}" type="parTrans" cxnId="{1BFCE7D9-E8D1-42C1-9061-BBE12D4CE5C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FB5234FF-14C5-454E-ABD7-BEFC2EB7773E}" type="sibTrans" cxnId="{1BFCE7D9-E8D1-42C1-9061-BBE12D4CE5C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9640EB27-B717-4368-BD1F-2E96162E9009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Construcción residencial</a:t>
          </a:r>
          <a:endParaRPr lang="es-ES" dirty="0">
            <a:latin typeface="Calibri" pitchFamily="34" charset="0"/>
          </a:endParaRPr>
        </a:p>
      </dgm:t>
    </dgm:pt>
    <dgm:pt modelId="{DBD6CB52-9EC0-4BBB-A36E-FD9CC70DCBC2}" type="parTrans" cxnId="{435CCF49-A1AD-41D5-8076-57E93E62A1B6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CAB350B-B44E-41E4-99A1-1AAA1743529F}" type="sibTrans" cxnId="{435CCF49-A1AD-41D5-8076-57E93E62A1B6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C42533A-2ED6-44AC-AB91-A58D48059094}">
      <dgm:prSet/>
      <dgm:spPr/>
      <dgm:t>
        <a:bodyPr/>
        <a:lstStyle/>
        <a:p>
          <a:pPr rtl="0"/>
          <a:r>
            <a:rPr lang="es-ES" dirty="0" smtClean="0">
              <a:latin typeface="Calibri" pitchFamily="34" charset="0"/>
            </a:rPr>
            <a:t>VE (Variación de existencias)</a:t>
          </a:r>
          <a:endParaRPr lang="es-ES" dirty="0">
            <a:latin typeface="Calibri" pitchFamily="34" charset="0"/>
          </a:endParaRPr>
        </a:p>
      </dgm:t>
    </dgm:pt>
    <dgm:pt modelId="{B703A92B-1795-44E7-BFEC-1A1316E3BE8A}" type="parTrans" cxnId="{E2B49B46-DDFF-47D4-8558-54DAD9B4FB5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515A0856-0DC7-4A4A-A07F-F506CDB8EF5F}" type="sibTrans" cxnId="{E2B49B46-DDFF-47D4-8558-54DAD9B4FB57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4E9B4A0-45C9-47D3-9667-498FFD76C039}" type="pres">
      <dgm:prSet presAssocID="{25770AED-02FC-4631-B0C8-C9848A0AD2E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1FBC7A3-19A7-48D6-9179-BD850E8C3A5E}" type="pres">
      <dgm:prSet presAssocID="{0156AC66-5E2F-4999-A53F-ECC197CB7B03}" presName="vertOne" presStyleCnt="0"/>
      <dgm:spPr/>
    </dgm:pt>
    <dgm:pt modelId="{EBDCF7AE-8E3D-4966-A8D4-E99F2EED3263}" type="pres">
      <dgm:prSet presAssocID="{0156AC66-5E2F-4999-A53F-ECC197CB7B03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7FCADD-0DCB-4612-8AF6-BBC6C325625D}" type="pres">
      <dgm:prSet presAssocID="{0156AC66-5E2F-4999-A53F-ECC197CB7B03}" presName="parTransOne" presStyleCnt="0"/>
      <dgm:spPr/>
    </dgm:pt>
    <dgm:pt modelId="{6221A97D-1AE3-4DCC-AAE6-FBC3DAC4431F}" type="pres">
      <dgm:prSet presAssocID="{0156AC66-5E2F-4999-A53F-ECC197CB7B03}" presName="horzOne" presStyleCnt="0"/>
      <dgm:spPr/>
    </dgm:pt>
    <dgm:pt modelId="{1B5C9C25-FA92-47BC-BA1C-B386D64A072E}" type="pres">
      <dgm:prSet presAssocID="{3869E6EB-D8EC-4B67-8784-9C9036CFC14F}" presName="vertTwo" presStyleCnt="0"/>
      <dgm:spPr/>
    </dgm:pt>
    <dgm:pt modelId="{B687F23C-31FD-4ED5-8FC2-90FC95CBCECC}" type="pres">
      <dgm:prSet presAssocID="{3869E6EB-D8EC-4B67-8784-9C9036CFC14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0B58792-46D4-4CFA-930A-9AD657964284}" type="pres">
      <dgm:prSet presAssocID="{3869E6EB-D8EC-4B67-8784-9C9036CFC14F}" presName="horzTwo" presStyleCnt="0"/>
      <dgm:spPr/>
    </dgm:pt>
    <dgm:pt modelId="{58AFDA3D-7D77-40DF-B788-430B0E395537}" type="pres">
      <dgm:prSet presAssocID="{FB5234FF-14C5-454E-ABD7-BEFC2EB7773E}" presName="sibSpaceTwo" presStyleCnt="0"/>
      <dgm:spPr/>
    </dgm:pt>
    <dgm:pt modelId="{872C9E4B-AC65-419A-8E5E-5E6180E156BB}" type="pres">
      <dgm:prSet presAssocID="{9640EB27-B717-4368-BD1F-2E96162E9009}" presName="vertTwo" presStyleCnt="0"/>
      <dgm:spPr/>
    </dgm:pt>
    <dgm:pt modelId="{CF707466-0662-4124-ACB9-1C1CE8806619}" type="pres">
      <dgm:prSet presAssocID="{9640EB27-B717-4368-BD1F-2E96162E9009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A5A014-A1F0-4ACB-9E3C-B435FE706A1D}" type="pres">
      <dgm:prSet presAssocID="{9640EB27-B717-4368-BD1F-2E96162E9009}" presName="horzTwo" presStyleCnt="0"/>
      <dgm:spPr/>
    </dgm:pt>
    <dgm:pt modelId="{1BB457E4-BD80-4B68-A179-87677C4C9BAD}" type="pres">
      <dgm:prSet presAssocID="{4FAAFE22-EA46-4CC5-A583-B1417AA89331}" presName="sibSpaceOne" presStyleCnt="0"/>
      <dgm:spPr/>
    </dgm:pt>
    <dgm:pt modelId="{3596B009-5644-437D-A01F-DABB3F7AC11A}" type="pres">
      <dgm:prSet presAssocID="{8C42533A-2ED6-44AC-AB91-A58D48059094}" presName="vertOne" presStyleCnt="0"/>
      <dgm:spPr/>
    </dgm:pt>
    <dgm:pt modelId="{7B64267E-BC2F-42D2-9475-D9EDE04ACE0B}" type="pres">
      <dgm:prSet presAssocID="{8C42533A-2ED6-44AC-AB91-A58D48059094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1E94E3-3DCC-4DFA-BD55-FDBABBDFCB41}" type="pres">
      <dgm:prSet presAssocID="{8C42533A-2ED6-44AC-AB91-A58D48059094}" presName="horzOne" presStyleCnt="0"/>
      <dgm:spPr/>
    </dgm:pt>
  </dgm:ptLst>
  <dgm:cxnLst>
    <dgm:cxn modelId="{508CDE8B-865A-4B5C-97CE-1F552E3FF661}" type="presOf" srcId="{3869E6EB-D8EC-4B67-8784-9C9036CFC14F}" destId="{B687F23C-31FD-4ED5-8FC2-90FC95CBCECC}" srcOrd="0" destOrd="0" presId="urn:microsoft.com/office/officeart/2005/8/layout/hierarchy4"/>
    <dgm:cxn modelId="{6919D88F-6627-4835-8056-F9F493E76E17}" type="presOf" srcId="{25770AED-02FC-4631-B0C8-C9848A0AD2E8}" destId="{44E9B4A0-45C9-47D3-9667-498FFD76C039}" srcOrd="0" destOrd="0" presId="urn:microsoft.com/office/officeart/2005/8/layout/hierarchy4"/>
    <dgm:cxn modelId="{E2B49B46-DDFF-47D4-8558-54DAD9B4FB57}" srcId="{25770AED-02FC-4631-B0C8-C9848A0AD2E8}" destId="{8C42533A-2ED6-44AC-AB91-A58D48059094}" srcOrd="1" destOrd="0" parTransId="{B703A92B-1795-44E7-BFEC-1A1316E3BE8A}" sibTransId="{515A0856-0DC7-4A4A-A07F-F506CDB8EF5F}"/>
    <dgm:cxn modelId="{435CCF49-A1AD-41D5-8076-57E93E62A1B6}" srcId="{0156AC66-5E2F-4999-A53F-ECC197CB7B03}" destId="{9640EB27-B717-4368-BD1F-2E96162E9009}" srcOrd="1" destOrd="0" parTransId="{DBD6CB52-9EC0-4BBB-A36E-FD9CC70DCBC2}" sibTransId="{4CAB350B-B44E-41E4-99A1-1AAA1743529F}"/>
    <dgm:cxn modelId="{76C0BD5B-AC07-4C53-9DCD-F24304C1B119}" type="presOf" srcId="{9640EB27-B717-4368-BD1F-2E96162E9009}" destId="{CF707466-0662-4124-ACB9-1C1CE8806619}" srcOrd="0" destOrd="0" presId="urn:microsoft.com/office/officeart/2005/8/layout/hierarchy4"/>
    <dgm:cxn modelId="{040E422D-0B0B-4462-9F94-B87913B92CEA}" srcId="{25770AED-02FC-4631-B0C8-C9848A0AD2E8}" destId="{0156AC66-5E2F-4999-A53F-ECC197CB7B03}" srcOrd="0" destOrd="0" parTransId="{D7021A7B-130F-4FA5-B0B8-553F67D0DBEB}" sibTransId="{4FAAFE22-EA46-4CC5-A583-B1417AA89331}"/>
    <dgm:cxn modelId="{8E25727E-E29C-4C8D-80B8-FDB4C2021AAD}" type="presOf" srcId="{0156AC66-5E2F-4999-A53F-ECC197CB7B03}" destId="{EBDCF7AE-8E3D-4966-A8D4-E99F2EED3263}" srcOrd="0" destOrd="0" presId="urn:microsoft.com/office/officeart/2005/8/layout/hierarchy4"/>
    <dgm:cxn modelId="{1BFCE7D9-E8D1-42C1-9061-BBE12D4CE5CA}" srcId="{0156AC66-5E2F-4999-A53F-ECC197CB7B03}" destId="{3869E6EB-D8EC-4B67-8784-9C9036CFC14F}" srcOrd="0" destOrd="0" parTransId="{E1261A67-6ED0-4707-A621-D475B687C0BF}" sibTransId="{FB5234FF-14C5-454E-ABD7-BEFC2EB7773E}"/>
    <dgm:cxn modelId="{2EED0F5A-31F7-4495-A0B1-84FAB8CE92AB}" type="presOf" srcId="{8C42533A-2ED6-44AC-AB91-A58D48059094}" destId="{7B64267E-BC2F-42D2-9475-D9EDE04ACE0B}" srcOrd="0" destOrd="0" presId="urn:microsoft.com/office/officeart/2005/8/layout/hierarchy4"/>
    <dgm:cxn modelId="{FAF8DAF3-A919-4773-ACBB-8617355040C1}" type="presParOf" srcId="{44E9B4A0-45C9-47D3-9667-498FFD76C039}" destId="{61FBC7A3-19A7-48D6-9179-BD850E8C3A5E}" srcOrd="0" destOrd="0" presId="urn:microsoft.com/office/officeart/2005/8/layout/hierarchy4"/>
    <dgm:cxn modelId="{0B5631DE-8766-48D4-82CF-9E37F602369B}" type="presParOf" srcId="{61FBC7A3-19A7-48D6-9179-BD850E8C3A5E}" destId="{EBDCF7AE-8E3D-4966-A8D4-E99F2EED3263}" srcOrd="0" destOrd="0" presId="urn:microsoft.com/office/officeart/2005/8/layout/hierarchy4"/>
    <dgm:cxn modelId="{9B9E042F-C103-49C3-B283-DC8F81E9B8A8}" type="presParOf" srcId="{61FBC7A3-19A7-48D6-9179-BD850E8C3A5E}" destId="{CB7FCADD-0DCB-4612-8AF6-BBC6C325625D}" srcOrd="1" destOrd="0" presId="urn:microsoft.com/office/officeart/2005/8/layout/hierarchy4"/>
    <dgm:cxn modelId="{A7BF11EB-8C25-4200-8642-9F7A0094B067}" type="presParOf" srcId="{61FBC7A3-19A7-48D6-9179-BD850E8C3A5E}" destId="{6221A97D-1AE3-4DCC-AAE6-FBC3DAC4431F}" srcOrd="2" destOrd="0" presId="urn:microsoft.com/office/officeart/2005/8/layout/hierarchy4"/>
    <dgm:cxn modelId="{B6C6A815-2694-47A7-B0C5-82DB4F0614DC}" type="presParOf" srcId="{6221A97D-1AE3-4DCC-AAE6-FBC3DAC4431F}" destId="{1B5C9C25-FA92-47BC-BA1C-B386D64A072E}" srcOrd="0" destOrd="0" presId="urn:microsoft.com/office/officeart/2005/8/layout/hierarchy4"/>
    <dgm:cxn modelId="{042C7ABE-41E6-4E3D-BD54-72C4325BCE19}" type="presParOf" srcId="{1B5C9C25-FA92-47BC-BA1C-B386D64A072E}" destId="{B687F23C-31FD-4ED5-8FC2-90FC95CBCECC}" srcOrd="0" destOrd="0" presId="urn:microsoft.com/office/officeart/2005/8/layout/hierarchy4"/>
    <dgm:cxn modelId="{AC1B246E-A576-453D-8941-7A66AA5123E4}" type="presParOf" srcId="{1B5C9C25-FA92-47BC-BA1C-B386D64A072E}" destId="{C0B58792-46D4-4CFA-930A-9AD657964284}" srcOrd="1" destOrd="0" presId="urn:microsoft.com/office/officeart/2005/8/layout/hierarchy4"/>
    <dgm:cxn modelId="{0DF6FE80-14CB-4F93-9468-4CFB38CD0CDB}" type="presParOf" srcId="{6221A97D-1AE3-4DCC-AAE6-FBC3DAC4431F}" destId="{58AFDA3D-7D77-40DF-B788-430B0E395537}" srcOrd="1" destOrd="0" presId="urn:microsoft.com/office/officeart/2005/8/layout/hierarchy4"/>
    <dgm:cxn modelId="{EE3C2F77-0B85-4D2D-A82D-2FE1AD0220FF}" type="presParOf" srcId="{6221A97D-1AE3-4DCC-AAE6-FBC3DAC4431F}" destId="{872C9E4B-AC65-419A-8E5E-5E6180E156BB}" srcOrd="2" destOrd="0" presId="urn:microsoft.com/office/officeart/2005/8/layout/hierarchy4"/>
    <dgm:cxn modelId="{E300A7A3-E234-45B8-805A-CBE356E83346}" type="presParOf" srcId="{872C9E4B-AC65-419A-8E5E-5E6180E156BB}" destId="{CF707466-0662-4124-ACB9-1C1CE8806619}" srcOrd="0" destOrd="0" presId="urn:microsoft.com/office/officeart/2005/8/layout/hierarchy4"/>
    <dgm:cxn modelId="{DB8930EA-2861-43F8-8172-89A67B3D077D}" type="presParOf" srcId="{872C9E4B-AC65-419A-8E5E-5E6180E156BB}" destId="{D2A5A014-A1F0-4ACB-9E3C-B435FE706A1D}" srcOrd="1" destOrd="0" presId="urn:microsoft.com/office/officeart/2005/8/layout/hierarchy4"/>
    <dgm:cxn modelId="{8A84975C-411B-437E-B2D8-D68F3EB8383B}" type="presParOf" srcId="{44E9B4A0-45C9-47D3-9667-498FFD76C039}" destId="{1BB457E4-BD80-4B68-A179-87677C4C9BAD}" srcOrd="1" destOrd="0" presId="urn:microsoft.com/office/officeart/2005/8/layout/hierarchy4"/>
    <dgm:cxn modelId="{EB325CD9-C97C-404B-9385-667AC8F72CDC}" type="presParOf" srcId="{44E9B4A0-45C9-47D3-9667-498FFD76C039}" destId="{3596B009-5644-437D-A01F-DABB3F7AC11A}" srcOrd="2" destOrd="0" presId="urn:microsoft.com/office/officeart/2005/8/layout/hierarchy4"/>
    <dgm:cxn modelId="{D9DE97AC-4A66-4788-86FC-A4232623A13C}" type="presParOf" srcId="{3596B009-5644-437D-A01F-DABB3F7AC11A}" destId="{7B64267E-BC2F-42D2-9475-D9EDE04ACE0B}" srcOrd="0" destOrd="0" presId="urn:microsoft.com/office/officeart/2005/8/layout/hierarchy4"/>
    <dgm:cxn modelId="{EFD42210-6929-4C37-81EF-0B2FACF3E7CD}" type="presParOf" srcId="{3596B009-5644-437D-A01F-DABB3F7AC11A}" destId="{0F1E94E3-3DCC-4DFA-BD55-FDBABBDFCB4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3EC3AE-ECDE-4B00-9A7A-B5C368421DAB}" type="doc">
      <dgm:prSet loTypeId="urn:microsoft.com/office/officeart/2005/8/layout/list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493464C-CFEF-477C-B2C3-17093476E29E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TIPOS DE INVERSIÓN</a:t>
          </a:r>
          <a:endParaRPr lang="es-ES" sz="2000" b="1" dirty="0">
            <a:latin typeface="Calibri" pitchFamily="34" charset="0"/>
          </a:endParaRPr>
        </a:p>
      </dgm:t>
    </dgm:pt>
    <dgm:pt modelId="{F817D862-3888-4C36-A580-A95D84B6D9EB}" type="parTrans" cxnId="{87868CDA-F1F6-44C7-8D6D-708F25786851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443CA926-F9EC-4033-9166-E1E01738AB41}" type="sibTrans" cxnId="{87868CDA-F1F6-44C7-8D6D-708F25786851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71738C98-975D-4191-AC71-7188A3F76A89}">
      <dgm:prSet phldrT="[Texto]" custT="1"/>
      <dgm:spPr/>
      <dgm:t>
        <a:bodyPr/>
        <a:lstStyle/>
        <a:p>
          <a:r>
            <a:rPr lang="es-ES" sz="2000" b="1" dirty="0" smtClean="0">
              <a:latin typeface="Calibri" pitchFamily="34" charset="0"/>
            </a:rPr>
            <a:t>FACTORES DE QUE DEPENDE</a:t>
          </a:r>
        </a:p>
      </dgm:t>
    </dgm:pt>
    <dgm:pt modelId="{BDCF8C27-B582-447A-B165-9FBB19608CF5}" type="parTrans" cxnId="{3D07402F-95D2-4BCF-8AC7-45CD53348909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D279DA98-C765-4EAF-BAF3-D23CD82F4A44}" type="sibTrans" cxnId="{3D07402F-95D2-4BCF-8AC7-45CD53348909}">
      <dgm:prSet/>
      <dgm:spPr/>
      <dgm:t>
        <a:bodyPr/>
        <a:lstStyle/>
        <a:p>
          <a:endParaRPr lang="es-ES" sz="2400">
            <a:latin typeface="Calibri" pitchFamily="34" charset="0"/>
          </a:endParaRPr>
        </a:p>
      </dgm:t>
    </dgm:pt>
    <dgm:pt modelId="{BF825E8B-1FEA-4A81-B17A-4F0F3DF40B40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Inversiones de reemplazamiento</a:t>
          </a:r>
          <a:r>
            <a:rPr lang="es-ES" sz="2000" dirty="0" smtClean="0">
              <a:latin typeface="Calibri" pitchFamily="34" charset="0"/>
            </a:rPr>
            <a:t>: para sustituir equipos desgastados</a:t>
          </a:r>
          <a:endParaRPr lang="es-ES" sz="2000" dirty="0">
            <a:latin typeface="Calibri" pitchFamily="34" charset="0"/>
          </a:endParaRPr>
        </a:p>
      </dgm:t>
    </dgm:pt>
    <dgm:pt modelId="{9AA66D41-E72A-4A3B-BEE3-6E673D3BBF31}" type="parTrans" cxnId="{D03FAA88-1791-4732-BED5-E18C42E2550B}">
      <dgm:prSet/>
      <dgm:spPr/>
      <dgm:t>
        <a:bodyPr/>
        <a:lstStyle/>
        <a:p>
          <a:endParaRPr lang="es-ES" sz="2400"/>
        </a:p>
      </dgm:t>
    </dgm:pt>
    <dgm:pt modelId="{E7CDC6D0-AE12-4F31-BC3C-78742E8266E3}" type="sibTrans" cxnId="{D03FAA88-1791-4732-BED5-E18C42E2550B}">
      <dgm:prSet/>
      <dgm:spPr/>
      <dgm:t>
        <a:bodyPr/>
        <a:lstStyle/>
        <a:p>
          <a:endParaRPr lang="es-ES" sz="2400"/>
        </a:p>
      </dgm:t>
    </dgm:pt>
    <dgm:pt modelId="{4E8707FD-DF02-4AA5-847E-A57B7E445D64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Inversión de renovación</a:t>
          </a:r>
          <a:r>
            <a:rPr lang="es-ES" sz="2000" dirty="0" smtClean="0">
              <a:latin typeface="Calibri" pitchFamily="34" charset="0"/>
            </a:rPr>
            <a:t>: Sustitución de equipos por otros más avanzados</a:t>
          </a:r>
          <a:endParaRPr lang="es-ES" sz="2000" dirty="0">
            <a:latin typeface="Calibri" pitchFamily="34" charset="0"/>
          </a:endParaRPr>
        </a:p>
      </dgm:t>
    </dgm:pt>
    <dgm:pt modelId="{897A24EF-CCA9-4812-8205-1FF3853533A4}" type="parTrans" cxnId="{8FB6EAA1-E193-435D-9961-04098C7657D3}">
      <dgm:prSet/>
      <dgm:spPr/>
      <dgm:t>
        <a:bodyPr/>
        <a:lstStyle/>
        <a:p>
          <a:endParaRPr lang="es-ES" sz="2400"/>
        </a:p>
      </dgm:t>
    </dgm:pt>
    <dgm:pt modelId="{6CFEF632-72DE-473B-9FA8-C1C66B0D829A}" type="sibTrans" cxnId="{8FB6EAA1-E193-435D-9961-04098C7657D3}">
      <dgm:prSet/>
      <dgm:spPr/>
      <dgm:t>
        <a:bodyPr/>
        <a:lstStyle/>
        <a:p>
          <a:endParaRPr lang="es-ES" sz="2400"/>
        </a:p>
      </dgm:t>
    </dgm:pt>
    <dgm:pt modelId="{8F34C684-9AD1-4F4F-8B56-27C3F3E08275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Inversión por ampliación o extensión</a:t>
          </a:r>
          <a:r>
            <a:rPr lang="es-ES" sz="2000" dirty="0" smtClean="0">
              <a:latin typeface="Calibri" pitchFamily="34" charset="0"/>
            </a:rPr>
            <a:t>: para aumentar la producción</a:t>
          </a:r>
          <a:endParaRPr lang="es-ES" sz="2000" dirty="0">
            <a:latin typeface="Calibri" pitchFamily="34" charset="0"/>
          </a:endParaRPr>
        </a:p>
      </dgm:t>
    </dgm:pt>
    <dgm:pt modelId="{2CD11B6E-F48D-47DF-AEDD-84BAE45E2D0E}" type="parTrans" cxnId="{B5E52322-059D-409B-8DF7-25B315D792D2}">
      <dgm:prSet/>
      <dgm:spPr/>
      <dgm:t>
        <a:bodyPr/>
        <a:lstStyle/>
        <a:p>
          <a:endParaRPr lang="es-ES" sz="2400"/>
        </a:p>
      </dgm:t>
    </dgm:pt>
    <dgm:pt modelId="{DFFE16C1-2721-4202-91CE-5D44C7BABF66}" type="sibTrans" cxnId="{B5E52322-059D-409B-8DF7-25B315D792D2}">
      <dgm:prSet/>
      <dgm:spPr/>
      <dgm:t>
        <a:bodyPr/>
        <a:lstStyle/>
        <a:p>
          <a:endParaRPr lang="es-ES" sz="2400"/>
        </a:p>
      </dgm:t>
    </dgm:pt>
    <dgm:pt modelId="{86AC4DC8-4BCC-449D-9F6C-38BD1BBD4E6E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Tipos de interés </a:t>
          </a:r>
          <a:r>
            <a:rPr lang="es-ES" sz="2000" dirty="0" smtClean="0">
              <a:latin typeface="Calibri" pitchFamily="34" charset="0"/>
            </a:rPr>
            <a:t>(i) A mayor i, menor I</a:t>
          </a:r>
          <a:endParaRPr lang="es-ES" sz="2000" dirty="0">
            <a:latin typeface="Calibri" pitchFamily="34" charset="0"/>
          </a:endParaRPr>
        </a:p>
      </dgm:t>
    </dgm:pt>
    <dgm:pt modelId="{F48B33FD-DB1F-4D5F-92F5-1AF9FC8D314C}" type="parTrans" cxnId="{94C907F9-8E7A-4F69-812E-A4EAE1324D84}">
      <dgm:prSet/>
      <dgm:spPr/>
      <dgm:t>
        <a:bodyPr/>
        <a:lstStyle/>
        <a:p>
          <a:endParaRPr lang="es-ES" sz="2400"/>
        </a:p>
      </dgm:t>
    </dgm:pt>
    <dgm:pt modelId="{6473BEA8-FA04-43EB-A84B-92AA0295D996}" type="sibTrans" cxnId="{94C907F9-8E7A-4F69-812E-A4EAE1324D84}">
      <dgm:prSet/>
      <dgm:spPr/>
      <dgm:t>
        <a:bodyPr/>
        <a:lstStyle/>
        <a:p>
          <a:endParaRPr lang="es-ES" sz="2400"/>
        </a:p>
      </dgm:t>
    </dgm:pt>
    <dgm:pt modelId="{C224F521-A6D3-45A7-A7DB-A74C82CFDD6D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Capacidad realmente utilizada</a:t>
          </a:r>
          <a:r>
            <a:rPr lang="es-ES" sz="2000" dirty="0" smtClean="0">
              <a:latin typeface="Calibri" pitchFamily="34" charset="0"/>
            </a:rPr>
            <a:t>: Si no está a plena capacidad, no hay razón para invertir</a:t>
          </a:r>
          <a:endParaRPr lang="es-ES" sz="2000" dirty="0">
            <a:latin typeface="Calibri" pitchFamily="34" charset="0"/>
          </a:endParaRPr>
        </a:p>
      </dgm:t>
    </dgm:pt>
    <dgm:pt modelId="{AA280B35-E049-426E-A8AB-B640C5F30E05}" type="parTrans" cxnId="{B8FD6DD9-BC7B-4971-BFFB-4C8DDF75245B}">
      <dgm:prSet/>
      <dgm:spPr/>
      <dgm:t>
        <a:bodyPr/>
        <a:lstStyle/>
        <a:p>
          <a:endParaRPr lang="es-ES" sz="2400"/>
        </a:p>
      </dgm:t>
    </dgm:pt>
    <dgm:pt modelId="{38D69655-187B-4D12-83D6-C6157CD0B987}" type="sibTrans" cxnId="{B8FD6DD9-BC7B-4971-BFFB-4C8DDF75245B}">
      <dgm:prSet/>
      <dgm:spPr/>
      <dgm:t>
        <a:bodyPr/>
        <a:lstStyle/>
        <a:p>
          <a:endParaRPr lang="es-ES" sz="2400"/>
        </a:p>
      </dgm:t>
    </dgm:pt>
    <dgm:pt modelId="{3C5964C7-6387-4C08-8737-30399E067E65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accent2"/>
              </a:solidFill>
              <a:latin typeface="Calibri" pitchFamily="34" charset="0"/>
            </a:rPr>
            <a:t>Confianza en el fututo</a:t>
          </a:r>
          <a:r>
            <a:rPr lang="es-ES" sz="2000" dirty="0" smtClean="0">
              <a:latin typeface="Calibri" pitchFamily="34" charset="0"/>
            </a:rPr>
            <a:t>: cuanto mayor sea ésta, más crecerá la I</a:t>
          </a:r>
          <a:endParaRPr lang="es-ES" sz="2000" dirty="0">
            <a:latin typeface="Calibri" pitchFamily="34" charset="0"/>
          </a:endParaRPr>
        </a:p>
      </dgm:t>
    </dgm:pt>
    <dgm:pt modelId="{9BD682F6-D8E6-4BC6-9A52-6624BE676A48}" type="parTrans" cxnId="{25ACD017-CD54-4424-AD15-34AF40CE3070}">
      <dgm:prSet/>
      <dgm:spPr/>
      <dgm:t>
        <a:bodyPr/>
        <a:lstStyle/>
        <a:p>
          <a:endParaRPr lang="es-ES" sz="2400"/>
        </a:p>
      </dgm:t>
    </dgm:pt>
    <dgm:pt modelId="{6C21084D-01D9-446A-A4DE-F9B0C36CEEDD}" type="sibTrans" cxnId="{25ACD017-CD54-4424-AD15-34AF40CE3070}">
      <dgm:prSet/>
      <dgm:spPr/>
      <dgm:t>
        <a:bodyPr/>
        <a:lstStyle/>
        <a:p>
          <a:endParaRPr lang="es-ES" sz="2400"/>
        </a:p>
      </dgm:t>
    </dgm:pt>
    <dgm:pt modelId="{4E7B43D5-4405-492C-95E9-15E9B300237F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DBE8E7AC-F496-4ECA-8757-6A4656E19269}" type="parTrans" cxnId="{2D796EAD-5E9E-49CC-BEA2-C7B16B045F85}">
      <dgm:prSet/>
      <dgm:spPr/>
    </dgm:pt>
    <dgm:pt modelId="{4A63B9AD-96CA-41C4-85EB-3A1437144F7E}" type="sibTrans" cxnId="{2D796EAD-5E9E-49CC-BEA2-C7B16B045F85}">
      <dgm:prSet/>
      <dgm:spPr/>
    </dgm:pt>
    <dgm:pt modelId="{662E5679-8B97-446F-A36F-AE94A45C6FF1}">
      <dgm:prSet phldrT="[Texto]" custT="1"/>
      <dgm:spPr/>
      <dgm:t>
        <a:bodyPr/>
        <a:lstStyle/>
        <a:p>
          <a:endParaRPr lang="es-ES" sz="2000" dirty="0">
            <a:latin typeface="Calibri" pitchFamily="34" charset="0"/>
          </a:endParaRPr>
        </a:p>
      </dgm:t>
    </dgm:pt>
    <dgm:pt modelId="{3CCDD20C-B31A-4B51-AE08-E266121B2BFF}" type="parTrans" cxnId="{B3ADE77E-FDC3-41EA-8A6D-1C953413739D}">
      <dgm:prSet/>
      <dgm:spPr/>
    </dgm:pt>
    <dgm:pt modelId="{036CA79D-A74E-499F-9E15-B63D8F539985}" type="sibTrans" cxnId="{B3ADE77E-FDC3-41EA-8A6D-1C953413739D}">
      <dgm:prSet/>
      <dgm:spPr/>
    </dgm:pt>
    <dgm:pt modelId="{96074F6B-57AE-45AF-8132-424D29CB1219}" type="pres">
      <dgm:prSet presAssocID="{E63EC3AE-ECDE-4B00-9A7A-B5C368421DA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72DA990-F2C8-40A1-BBA6-03B18D9B46C4}" type="pres">
      <dgm:prSet presAssocID="{9493464C-CFEF-477C-B2C3-17093476E29E}" presName="parentLin" presStyleCnt="0"/>
      <dgm:spPr/>
    </dgm:pt>
    <dgm:pt modelId="{121D50EC-C019-4933-B8D5-1A9AEEF822D1}" type="pres">
      <dgm:prSet presAssocID="{9493464C-CFEF-477C-B2C3-17093476E29E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21ADB525-4AA3-4396-9DD3-BD9876D6A480}" type="pres">
      <dgm:prSet presAssocID="{9493464C-CFEF-477C-B2C3-17093476E29E}" presName="parentText" presStyleLbl="node1" presStyleIdx="0" presStyleCnt="2" custScaleX="104557" custScaleY="4188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764F38-A8EC-4DC9-8F48-0D0F618C8319}" type="pres">
      <dgm:prSet presAssocID="{9493464C-CFEF-477C-B2C3-17093476E29E}" presName="negativeSpace" presStyleCnt="0"/>
      <dgm:spPr/>
    </dgm:pt>
    <dgm:pt modelId="{1C784834-3DC5-433E-BDE9-0DFA2F40E555}" type="pres">
      <dgm:prSet presAssocID="{9493464C-CFEF-477C-B2C3-17093476E29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78B582-B8CE-4F5A-BCE1-60FB3570752A}" type="pres">
      <dgm:prSet presAssocID="{443CA926-F9EC-4033-9166-E1E01738AB41}" presName="spaceBetweenRectangles" presStyleCnt="0"/>
      <dgm:spPr/>
    </dgm:pt>
    <dgm:pt modelId="{A9CCDB16-DC5D-4FE0-9C5D-B572786A827F}" type="pres">
      <dgm:prSet presAssocID="{71738C98-975D-4191-AC71-7188A3F76A89}" presName="parentLin" presStyleCnt="0"/>
      <dgm:spPr/>
    </dgm:pt>
    <dgm:pt modelId="{FE8C51C4-A70B-4EA5-A2A0-202263393FCC}" type="pres">
      <dgm:prSet presAssocID="{71738C98-975D-4191-AC71-7188A3F76A89}" presName="parentLeftMargin" presStyleLbl="node1" presStyleIdx="0" presStyleCnt="2"/>
      <dgm:spPr/>
      <dgm:t>
        <a:bodyPr/>
        <a:lstStyle/>
        <a:p>
          <a:endParaRPr lang="es-ES"/>
        </a:p>
      </dgm:t>
    </dgm:pt>
    <dgm:pt modelId="{61BC8945-F2AB-42A4-8252-64FF295C8EE9}" type="pres">
      <dgm:prSet presAssocID="{71738C98-975D-4191-AC71-7188A3F76A89}" presName="parentText" presStyleLbl="node1" presStyleIdx="1" presStyleCnt="2" custScaleX="104695" custScaleY="39504" custLinFactNeighborX="6175" custLinFactNeighborY="-56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8A75FB-92C0-4C5B-B613-C38A7B3A918E}" type="pres">
      <dgm:prSet presAssocID="{71738C98-975D-4191-AC71-7188A3F76A89}" presName="negativeSpace" presStyleCnt="0"/>
      <dgm:spPr/>
    </dgm:pt>
    <dgm:pt modelId="{AC7849CB-8EF6-449D-8884-78BFF176FD3D}" type="pres">
      <dgm:prSet presAssocID="{71738C98-975D-4191-AC71-7188A3F76A8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26D074-A2A4-4EAB-B6E6-70795235577B}" type="presOf" srcId="{86AC4DC8-4BCC-449D-9F6C-38BD1BBD4E6E}" destId="{AC7849CB-8EF6-449D-8884-78BFF176FD3D}" srcOrd="0" destOrd="0" presId="urn:microsoft.com/office/officeart/2005/8/layout/list1"/>
    <dgm:cxn modelId="{C855C774-6824-442D-BE68-ED0A20C81D9F}" type="presOf" srcId="{4E8707FD-DF02-4AA5-847E-A57B7E445D64}" destId="{1C784834-3DC5-433E-BDE9-0DFA2F40E555}" srcOrd="0" destOrd="1" presId="urn:microsoft.com/office/officeart/2005/8/layout/list1"/>
    <dgm:cxn modelId="{8FB6EAA1-E193-435D-9961-04098C7657D3}" srcId="{9493464C-CFEF-477C-B2C3-17093476E29E}" destId="{4E8707FD-DF02-4AA5-847E-A57B7E445D64}" srcOrd="1" destOrd="0" parTransId="{897A24EF-CCA9-4812-8205-1FF3853533A4}" sibTransId="{6CFEF632-72DE-473B-9FA8-C1C66B0D829A}"/>
    <dgm:cxn modelId="{B8FD6DD9-BC7B-4971-BFFB-4C8DDF75245B}" srcId="{71738C98-975D-4191-AC71-7188A3F76A89}" destId="{C224F521-A6D3-45A7-A7DB-A74C82CFDD6D}" srcOrd="2" destOrd="0" parTransId="{AA280B35-E049-426E-A8AB-B640C5F30E05}" sibTransId="{38D69655-187B-4D12-83D6-C6157CD0B987}"/>
    <dgm:cxn modelId="{BC804EB0-83C9-409B-80DC-50ADA41CA478}" type="presOf" srcId="{71738C98-975D-4191-AC71-7188A3F76A89}" destId="{FE8C51C4-A70B-4EA5-A2A0-202263393FCC}" srcOrd="0" destOrd="0" presId="urn:microsoft.com/office/officeart/2005/8/layout/list1"/>
    <dgm:cxn modelId="{D03FAA88-1791-4732-BED5-E18C42E2550B}" srcId="{9493464C-CFEF-477C-B2C3-17093476E29E}" destId="{BF825E8B-1FEA-4A81-B17A-4F0F3DF40B40}" srcOrd="0" destOrd="0" parTransId="{9AA66D41-E72A-4A3B-BEE3-6E673D3BBF31}" sibTransId="{E7CDC6D0-AE12-4F31-BC3C-78742E8266E3}"/>
    <dgm:cxn modelId="{3D07402F-95D2-4BCF-8AC7-45CD53348909}" srcId="{E63EC3AE-ECDE-4B00-9A7A-B5C368421DAB}" destId="{71738C98-975D-4191-AC71-7188A3F76A89}" srcOrd="1" destOrd="0" parTransId="{BDCF8C27-B582-447A-B165-9FBB19608CF5}" sibTransId="{D279DA98-C765-4EAF-BAF3-D23CD82F4A44}"/>
    <dgm:cxn modelId="{79F5DF71-1F80-4207-8EAF-10AFA73DB892}" type="presOf" srcId="{71738C98-975D-4191-AC71-7188A3F76A89}" destId="{61BC8945-F2AB-42A4-8252-64FF295C8EE9}" srcOrd="1" destOrd="0" presId="urn:microsoft.com/office/officeart/2005/8/layout/list1"/>
    <dgm:cxn modelId="{1A90A7A2-1CEB-4FB7-8570-7DF095CF27EA}" type="presOf" srcId="{9493464C-CFEF-477C-B2C3-17093476E29E}" destId="{21ADB525-4AA3-4396-9DD3-BD9876D6A480}" srcOrd="1" destOrd="0" presId="urn:microsoft.com/office/officeart/2005/8/layout/list1"/>
    <dgm:cxn modelId="{52DE98B8-1D52-498E-B1A2-A14755F2936D}" type="presOf" srcId="{8F34C684-9AD1-4F4F-8B56-27C3F3E08275}" destId="{1C784834-3DC5-433E-BDE9-0DFA2F40E555}" srcOrd="0" destOrd="2" presId="urn:microsoft.com/office/officeart/2005/8/layout/list1"/>
    <dgm:cxn modelId="{BFBB6C4C-6D04-4A96-A11B-6DD8C6CAE156}" type="presOf" srcId="{C224F521-A6D3-45A7-A7DB-A74C82CFDD6D}" destId="{AC7849CB-8EF6-449D-8884-78BFF176FD3D}" srcOrd="0" destOrd="2" presId="urn:microsoft.com/office/officeart/2005/8/layout/list1"/>
    <dgm:cxn modelId="{14E8628F-9204-4229-B5B9-6A465474C186}" type="presOf" srcId="{662E5679-8B97-446F-A36F-AE94A45C6FF1}" destId="{AC7849CB-8EF6-449D-8884-78BFF176FD3D}" srcOrd="0" destOrd="3" presId="urn:microsoft.com/office/officeart/2005/8/layout/list1"/>
    <dgm:cxn modelId="{94C907F9-8E7A-4F69-812E-A4EAE1324D84}" srcId="{71738C98-975D-4191-AC71-7188A3F76A89}" destId="{86AC4DC8-4BCC-449D-9F6C-38BD1BBD4E6E}" srcOrd="0" destOrd="0" parTransId="{F48B33FD-DB1F-4D5F-92F5-1AF9FC8D314C}" sibTransId="{6473BEA8-FA04-43EB-A84B-92AA0295D996}"/>
    <dgm:cxn modelId="{6E49CB7C-2C30-4B79-9BA2-4EC84B11C629}" type="presOf" srcId="{9493464C-CFEF-477C-B2C3-17093476E29E}" destId="{121D50EC-C019-4933-B8D5-1A9AEEF822D1}" srcOrd="0" destOrd="0" presId="urn:microsoft.com/office/officeart/2005/8/layout/list1"/>
    <dgm:cxn modelId="{B5E52322-059D-409B-8DF7-25B315D792D2}" srcId="{9493464C-CFEF-477C-B2C3-17093476E29E}" destId="{8F34C684-9AD1-4F4F-8B56-27C3F3E08275}" srcOrd="2" destOrd="0" parTransId="{2CD11B6E-F48D-47DF-AEDD-84BAE45E2D0E}" sibTransId="{DFFE16C1-2721-4202-91CE-5D44C7BABF66}"/>
    <dgm:cxn modelId="{2D796EAD-5E9E-49CC-BEA2-C7B16B045F85}" srcId="{71738C98-975D-4191-AC71-7188A3F76A89}" destId="{4E7B43D5-4405-492C-95E9-15E9B300237F}" srcOrd="1" destOrd="0" parTransId="{DBE8E7AC-F496-4ECA-8757-6A4656E19269}" sibTransId="{4A63B9AD-96CA-41C4-85EB-3A1437144F7E}"/>
    <dgm:cxn modelId="{78DC057E-1D26-47CA-AD5B-98F870206C0E}" type="presOf" srcId="{E63EC3AE-ECDE-4B00-9A7A-B5C368421DAB}" destId="{96074F6B-57AE-45AF-8132-424D29CB1219}" srcOrd="0" destOrd="0" presId="urn:microsoft.com/office/officeart/2005/8/layout/list1"/>
    <dgm:cxn modelId="{F1870612-8A02-458D-A266-0A38600ABECE}" type="presOf" srcId="{3C5964C7-6387-4C08-8737-30399E067E65}" destId="{AC7849CB-8EF6-449D-8884-78BFF176FD3D}" srcOrd="0" destOrd="4" presId="urn:microsoft.com/office/officeart/2005/8/layout/list1"/>
    <dgm:cxn modelId="{0D8D71BE-3223-47E8-916D-08966A5EA0F6}" type="presOf" srcId="{BF825E8B-1FEA-4A81-B17A-4F0F3DF40B40}" destId="{1C784834-3DC5-433E-BDE9-0DFA2F40E555}" srcOrd="0" destOrd="0" presId="urn:microsoft.com/office/officeart/2005/8/layout/list1"/>
    <dgm:cxn modelId="{87868CDA-F1F6-44C7-8D6D-708F25786851}" srcId="{E63EC3AE-ECDE-4B00-9A7A-B5C368421DAB}" destId="{9493464C-CFEF-477C-B2C3-17093476E29E}" srcOrd="0" destOrd="0" parTransId="{F817D862-3888-4C36-A580-A95D84B6D9EB}" sibTransId="{443CA926-F9EC-4033-9166-E1E01738AB41}"/>
    <dgm:cxn modelId="{B3ADE77E-FDC3-41EA-8A6D-1C953413739D}" srcId="{71738C98-975D-4191-AC71-7188A3F76A89}" destId="{662E5679-8B97-446F-A36F-AE94A45C6FF1}" srcOrd="3" destOrd="0" parTransId="{3CCDD20C-B31A-4B51-AE08-E266121B2BFF}" sibTransId="{036CA79D-A74E-499F-9E15-B63D8F539985}"/>
    <dgm:cxn modelId="{25ACD017-CD54-4424-AD15-34AF40CE3070}" srcId="{71738C98-975D-4191-AC71-7188A3F76A89}" destId="{3C5964C7-6387-4C08-8737-30399E067E65}" srcOrd="4" destOrd="0" parTransId="{9BD682F6-D8E6-4BC6-9A52-6624BE676A48}" sibTransId="{6C21084D-01D9-446A-A4DE-F9B0C36CEEDD}"/>
    <dgm:cxn modelId="{89E381BB-D33F-45EA-84D3-DA9BA9174C82}" type="presOf" srcId="{4E7B43D5-4405-492C-95E9-15E9B300237F}" destId="{AC7849CB-8EF6-449D-8884-78BFF176FD3D}" srcOrd="0" destOrd="1" presId="urn:microsoft.com/office/officeart/2005/8/layout/list1"/>
    <dgm:cxn modelId="{44078FAD-F52A-4DDD-B8EA-3B10F26AAC7D}" type="presParOf" srcId="{96074F6B-57AE-45AF-8132-424D29CB1219}" destId="{B72DA990-F2C8-40A1-BBA6-03B18D9B46C4}" srcOrd="0" destOrd="0" presId="urn:microsoft.com/office/officeart/2005/8/layout/list1"/>
    <dgm:cxn modelId="{B9DA64FA-1C22-4D25-90AE-8F979C40808B}" type="presParOf" srcId="{B72DA990-F2C8-40A1-BBA6-03B18D9B46C4}" destId="{121D50EC-C019-4933-B8D5-1A9AEEF822D1}" srcOrd="0" destOrd="0" presId="urn:microsoft.com/office/officeart/2005/8/layout/list1"/>
    <dgm:cxn modelId="{22AAE660-AED9-4DC7-8D52-3CA0BA384C3C}" type="presParOf" srcId="{B72DA990-F2C8-40A1-BBA6-03B18D9B46C4}" destId="{21ADB525-4AA3-4396-9DD3-BD9876D6A480}" srcOrd="1" destOrd="0" presId="urn:microsoft.com/office/officeart/2005/8/layout/list1"/>
    <dgm:cxn modelId="{4A64B232-2F47-49F4-985C-6016FB037A6F}" type="presParOf" srcId="{96074F6B-57AE-45AF-8132-424D29CB1219}" destId="{9B764F38-A8EC-4DC9-8F48-0D0F618C8319}" srcOrd="1" destOrd="0" presId="urn:microsoft.com/office/officeart/2005/8/layout/list1"/>
    <dgm:cxn modelId="{104C5FDE-22E1-4F02-B365-34A3BAE5F1F4}" type="presParOf" srcId="{96074F6B-57AE-45AF-8132-424D29CB1219}" destId="{1C784834-3DC5-433E-BDE9-0DFA2F40E555}" srcOrd="2" destOrd="0" presId="urn:microsoft.com/office/officeart/2005/8/layout/list1"/>
    <dgm:cxn modelId="{9E6DB4E4-50DB-460F-A4FD-E7C8E60885B6}" type="presParOf" srcId="{96074F6B-57AE-45AF-8132-424D29CB1219}" destId="{D878B582-B8CE-4F5A-BCE1-60FB3570752A}" srcOrd="3" destOrd="0" presId="urn:microsoft.com/office/officeart/2005/8/layout/list1"/>
    <dgm:cxn modelId="{7B5C727A-BD53-492B-AC25-9B9D6BAF4086}" type="presParOf" srcId="{96074F6B-57AE-45AF-8132-424D29CB1219}" destId="{A9CCDB16-DC5D-4FE0-9C5D-B572786A827F}" srcOrd="4" destOrd="0" presId="urn:microsoft.com/office/officeart/2005/8/layout/list1"/>
    <dgm:cxn modelId="{4ADD249F-40B9-4A32-9EDB-F3A06E04D710}" type="presParOf" srcId="{A9CCDB16-DC5D-4FE0-9C5D-B572786A827F}" destId="{FE8C51C4-A70B-4EA5-A2A0-202263393FCC}" srcOrd="0" destOrd="0" presId="urn:microsoft.com/office/officeart/2005/8/layout/list1"/>
    <dgm:cxn modelId="{E6E2B981-57C5-4F6E-A23D-6678CFDA7011}" type="presParOf" srcId="{A9CCDB16-DC5D-4FE0-9C5D-B572786A827F}" destId="{61BC8945-F2AB-42A4-8252-64FF295C8EE9}" srcOrd="1" destOrd="0" presId="urn:microsoft.com/office/officeart/2005/8/layout/list1"/>
    <dgm:cxn modelId="{5DD6C930-DA63-467C-B77D-04DC7EF08BFB}" type="presParOf" srcId="{96074F6B-57AE-45AF-8132-424D29CB1219}" destId="{248A75FB-92C0-4C5B-B613-C38A7B3A918E}" srcOrd="5" destOrd="0" presId="urn:microsoft.com/office/officeart/2005/8/layout/list1"/>
    <dgm:cxn modelId="{0F3DD6EA-817E-4DF9-B119-EBA034BAF593}" type="presParOf" srcId="{96074F6B-57AE-45AF-8132-424D29CB1219}" destId="{AC7849CB-8EF6-449D-8884-78BFF176FD3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A0E7C8-9BE7-42C9-B2C1-C903BFC84B7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C9B837E-5C7F-41E9-BA14-011498CC5B8F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EXCESO DE OFERTA</a:t>
          </a:r>
          <a:endParaRPr lang="es-ES" sz="2400" dirty="0">
            <a:latin typeface="Calibri" pitchFamily="34" charset="0"/>
          </a:endParaRPr>
        </a:p>
      </dgm:t>
    </dgm:pt>
    <dgm:pt modelId="{FFD5F5ED-BC2E-43E9-9A5A-CF93BE756F2C}" type="parTrans" cxnId="{2F06C4C2-9083-491D-9CEC-2B2E3CD73580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74EB5673-0416-4804-B467-B7A38AB544F9}" type="sibTrans" cxnId="{2F06C4C2-9083-491D-9CEC-2B2E3CD73580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7290ACD6-1E24-484C-915C-AFD01019EB3B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Si el IPC se sitúa por encima del IPC de equilibrio, la Q de bienes y servicios que querrán vender las empresas será mayor que la que desearán adquirir los consumidores. Se producirá un descenso del nivel de precios</a:t>
          </a:r>
          <a:endParaRPr lang="es-ES" sz="2000" dirty="0">
            <a:latin typeface="Calibri" pitchFamily="34" charset="0"/>
          </a:endParaRPr>
        </a:p>
      </dgm:t>
    </dgm:pt>
    <dgm:pt modelId="{1CA2320B-89E0-4F30-95BF-708E36766E73}" type="parTrans" cxnId="{71AB8D54-A278-479E-B128-1CDB8882346A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84732558-2DC2-4DCE-B34F-E3D808E8F02A}" type="sibTrans" cxnId="{71AB8D54-A278-479E-B128-1CDB8882346A}">
      <dgm:prSet/>
      <dgm:spPr/>
      <dgm:t>
        <a:bodyPr/>
        <a:lstStyle/>
        <a:p>
          <a:endParaRPr lang="es-ES" sz="1400">
            <a:latin typeface="Calibri" pitchFamily="34" charset="0"/>
          </a:endParaRPr>
        </a:p>
      </dgm:t>
    </dgm:pt>
    <dgm:pt modelId="{67B2D73C-2B85-426F-94B3-FC09F206482D}" type="pres">
      <dgm:prSet presAssocID="{B8A0E7C8-9BE7-42C9-B2C1-C903BFC84B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ED712A7-6273-4BA3-BC84-64B4E8060AC6}" type="pres">
      <dgm:prSet presAssocID="{DC9B837E-5C7F-41E9-BA14-011498CC5B8F}" presName="parentText" presStyleLbl="node1" presStyleIdx="0" presStyleCnt="1" custScaleY="4856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2CD7B9-CC60-47D9-9B61-2630AAD12D8A}" type="pres">
      <dgm:prSet presAssocID="{DC9B837E-5C7F-41E9-BA14-011498CC5B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F06C4C2-9083-491D-9CEC-2B2E3CD73580}" srcId="{B8A0E7C8-9BE7-42C9-B2C1-C903BFC84B7D}" destId="{DC9B837E-5C7F-41E9-BA14-011498CC5B8F}" srcOrd="0" destOrd="0" parTransId="{FFD5F5ED-BC2E-43E9-9A5A-CF93BE756F2C}" sibTransId="{74EB5673-0416-4804-B467-B7A38AB544F9}"/>
    <dgm:cxn modelId="{0A363CFC-820E-4EF5-BD6D-2F78C926AEC9}" type="presOf" srcId="{DC9B837E-5C7F-41E9-BA14-011498CC5B8F}" destId="{BED712A7-6273-4BA3-BC84-64B4E8060AC6}" srcOrd="0" destOrd="0" presId="urn:microsoft.com/office/officeart/2005/8/layout/vList2"/>
    <dgm:cxn modelId="{B062F2AE-010F-4CFC-8308-2BF2C28FE8B0}" type="presOf" srcId="{B8A0E7C8-9BE7-42C9-B2C1-C903BFC84B7D}" destId="{67B2D73C-2B85-426F-94B3-FC09F206482D}" srcOrd="0" destOrd="0" presId="urn:microsoft.com/office/officeart/2005/8/layout/vList2"/>
    <dgm:cxn modelId="{F6009157-3A80-4749-B45E-5F8DAAEA783F}" type="presOf" srcId="{7290ACD6-1E24-484C-915C-AFD01019EB3B}" destId="{FD2CD7B9-CC60-47D9-9B61-2630AAD12D8A}" srcOrd="0" destOrd="0" presId="urn:microsoft.com/office/officeart/2005/8/layout/vList2"/>
    <dgm:cxn modelId="{71AB8D54-A278-479E-B128-1CDB8882346A}" srcId="{DC9B837E-5C7F-41E9-BA14-011498CC5B8F}" destId="{7290ACD6-1E24-484C-915C-AFD01019EB3B}" srcOrd="0" destOrd="0" parTransId="{1CA2320B-89E0-4F30-95BF-708E36766E73}" sibTransId="{84732558-2DC2-4DCE-B34F-E3D808E8F02A}"/>
    <dgm:cxn modelId="{C9E88949-E72F-4F99-8129-D840213B2FF6}" type="presParOf" srcId="{67B2D73C-2B85-426F-94B3-FC09F206482D}" destId="{BED712A7-6273-4BA3-BC84-64B4E8060AC6}" srcOrd="0" destOrd="0" presId="urn:microsoft.com/office/officeart/2005/8/layout/vList2"/>
    <dgm:cxn modelId="{A2AD8EEC-8372-4C43-8A3C-20B8A2F6A234}" type="presParOf" srcId="{67B2D73C-2B85-426F-94B3-FC09F206482D}" destId="{FD2CD7B9-CC60-47D9-9B61-2630AAD12D8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BC3C6F-16D0-4BAB-B83D-9F7EE9368107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A6C7FA4E-7774-43A5-A967-B3B69E10B8D2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EXCESO DE DEMANDA</a:t>
          </a:r>
          <a:endParaRPr lang="es-ES" dirty="0"/>
        </a:p>
      </dgm:t>
    </dgm:pt>
    <dgm:pt modelId="{ACD42A0E-DEC9-472E-BDCE-9BD544D73874}" type="parTrans" cxnId="{0A7BEDB8-F8D0-4850-B38A-B7C37320F7C8}">
      <dgm:prSet/>
      <dgm:spPr/>
      <dgm:t>
        <a:bodyPr/>
        <a:lstStyle/>
        <a:p>
          <a:endParaRPr lang="es-ES"/>
        </a:p>
      </dgm:t>
    </dgm:pt>
    <dgm:pt modelId="{284BF64D-6796-4D5C-A72B-4BA6A0B3FCF7}" type="sibTrans" cxnId="{0A7BEDB8-F8D0-4850-B38A-B7C37320F7C8}">
      <dgm:prSet/>
      <dgm:spPr/>
      <dgm:t>
        <a:bodyPr/>
        <a:lstStyle/>
        <a:p>
          <a:endParaRPr lang="es-ES"/>
        </a:p>
      </dgm:t>
    </dgm:pt>
    <dgm:pt modelId="{5426E360-45F2-4107-836D-BAEF9199C660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Si el IPC se sitúa por debajo del IPC de equilibrio, la Q de bienes y servicios que querrán vender las empresas será menor que la que desearán adquirir los consumidores. Se producirá un aumento del nivel de precios</a:t>
          </a:r>
          <a:endParaRPr lang="es-ES" dirty="0">
            <a:latin typeface="Calibri" pitchFamily="34" charset="0"/>
          </a:endParaRPr>
        </a:p>
      </dgm:t>
    </dgm:pt>
    <dgm:pt modelId="{79C9509E-78F9-4FB1-AE4E-1BDF440FC16A}" type="parTrans" cxnId="{6ABB233F-B301-45CA-AF38-DAEDCC292421}">
      <dgm:prSet/>
      <dgm:spPr/>
      <dgm:t>
        <a:bodyPr/>
        <a:lstStyle/>
        <a:p>
          <a:endParaRPr lang="es-ES"/>
        </a:p>
      </dgm:t>
    </dgm:pt>
    <dgm:pt modelId="{D96565B4-FE7D-4D6F-81A4-6D3BDAF9EA3B}" type="sibTrans" cxnId="{6ABB233F-B301-45CA-AF38-DAEDCC292421}">
      <dgm:prSet/>
      <dgm:spPr/>
      <dgm:t>
        <a:bodyPr/>
        <a:lstStyle/>
        <a:p>
          <a:endParaRPr lang="es-ES"/>
        </a:p>
      </dgm:t>
    </dgm:pt>
    <dgm:pt modelId="{DAD39ADF-E5C5-46FB-9247-7CA77F9A0E9C}" type="pres">
      <dgm:prSet presAssocID="{2BBC3C6F-16D0-4BAB-B83D-9F7EE93681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9E76784-9056-4877-9DF0-DC08FC0C4417}" type="pres">
      <dgm:prSet presAssocID="{A6C7FA4E-7774-43A5-A967-B3B69E10B8D2}" presName="parentText" presStyleLbl="node1" presStyleIdx="0" presStyleCnt="1" custScaleY="2630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843053-2F3C-455D-AA3D-C6659C6D24E8}" type="pres">
      <dgm:prSet presAssocID="{A6C7FA4E-7774-43A5-A967-B3B69E10B8D2}" presName="childText" presStyleLbl="revTx" presStyleIdx="0" presStyleCnt="1" custScaleY="20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DFD367D-C008-47D7-A1E8-65007F02EE9D}" type="presOf" srcId="{5426E360-45F2-4107-836D-BAEF9199C660}" destId="{A9843053-2F3C-455D-AA3D-C6659C6D24E8}" srcOrd="0" destOrd="0" presId="urn:microsoft.com/office/officeart/2005/8/layout/vList2"/>
    <dgm:cxn modelId="{0A7BEDB8-F8D0-4850-B38A-B7C37320F7C8}" srcId="{2BBC3C6F-16D0-4BAB-B83D-9F7EE9368107}" destId="{A6C7FA4E-7774-43A5-A967-B3B69E10B8D2}" srcOrd="0" destOrd="0" parTransId="{ACD42A0E-DEC9-472E-BDCE-9BD544D73874}" sibTransId="{284BF64D-6796-4D5C-A72B-4BA6A0B3FCF7}"/>
    <dgm:cxn modelId="{116F7199-E7DF-43B4-8118-134A3CBF4D60}" type="presOf" srcId="{2BBC3C6F-16D0-4BAB-B83D-9F7EE9368107}" destId="{DAD39ADF-E5C5-46FB-9247-7CA77F9A0E9C}" srcOrd="0" destOrd="0" presId="urn:microsoft.com/office/officeart/2005/8/layout/vList2"/>
    <dgm:cxn modelId="{6ABB233F-B301-45CA-AF38-DAEDCC292421}" srcId="{A6C7FA4E-7774-43A5-A967-B3B69E10B8D2}" destId="{5426E360-45F2-4107-836D-BAEF9199C660}" srcOrd="0" destOrd="0" parTransId="{79C9509E-78F9-4FB1-AE4E-1BDF440FC16A}" sibTransId="{D96565B4-FE7D-4D6F-81A4-6D3BDAF9EA3B}"/>
    <dgm:cxn modelId="{7FACB3D4-41A0-4770-AFB2-16B2AD04CE6F}" type="presOf" srcId="{A6C7FA4E-7774-43A5-A967-B3B69E10B8D2}" destId="{59E76784-9056-4877-9DF0-DC08FC0C4417}" srcOrd="0" destOrd="0" presId="urn:microsoft.com/office/officeart/2005/8/layout/vList2"/>
    <dgm:cxn modelId="{ABB9B751-030F-42B2-9A3D-FAAFD1D12369}" type="presParOf" srcId="{DAD39ADF-E5C5-46FB-9247-7CA77F9A0E9C}" destId="{59E76784-9056-4877-9DF0-DC08FC0C4417}" srcOrd="0" destOrd="0" presId="urn:microsoft.com/office/officeart/2005/8/layout/vList2"/>
    <dgm:cxn modelId="{3143A1CB-CB66-444D-9AA9-65B802532767}" type="presParOf" srcId="{DAD39ADF-E5C5-46FB-9247-7CA77F9A0E9C}" destId="{A9843053-2F3C-455D-AA3D-C6659C6D24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722276-0DFE-4092-BF6C-040A6A845820}" type="doc">
      <dgm:prSet loTypeId="urn:microsoft.com/office/officeart/2005/8/layout/hierarchy4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0D44F6D-7236-429D-8B9A-36B1F714F199}">
      <dgm:prSet phldrT="[Texto]" custT="1"/>
      <dgm:spPr/>
      <dgm:t>
        <a:bodyPr/>
        <a:lstStyle/>
        <a:p>
          <a:r>
            <a:rPr lang="es-ES" sz="2800" dirty="0" smtClean="0">
              <a:latin typeface="Calibri" pitchFamily="34" charset="0"/>
            </a:rPr>
            <a:t>Da</a:t>
          </a:r>
          <a:endParaRPr lang="es-ES" sz="2400" dirty="0">
            <a:latin typeface="Calibri" pitchFamily="34" charset="0"/>
          </a:endParaRPr>
        </a:p>
      </dgm:t>
    </dgm:pt>
    <dgm:pt modelId="{F64D02B3-3FE5-4248-86B5-462CAF18025F}" type="parTrans" cxnId="{AEB86D2E-D4D3-47E7-84F3-C4705428E7CA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0BFFA47E-62FF-462D-B9B0-FF542685F1F7}" type="sibTrans" cxnId="{AEB86D2E-D4D3-47E7-84F3-C4705428E7CA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FA92104-42FB-405D-9AE6-706DEDEA009D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C</a:t>
          </a:r>
          <a:endParaRPr lang="es-ES" sz="2400" dirty="0">
            <a:latin typeface="Calibri" pitchFamily="34" charset="0"/>
          </a:endParaRPr>
        </a:p>
      </dgm:t>
    </dgm:pt>
    <dgm:pt modelId="{017DD46D-FB48-4CFB-9AB7-BA4D667D6D4A}" type="parTrans" cxnId="{52AEEAA1-895B-4E50-B10A-3496CAA051D3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4928AA9D-77D2-41ED-AB60-D4A53D119742}" type="sibTrans" cxnId="{52AEEAA1-895B-4E50-B10A-3496CAA051D3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6433549C-E90D-4ABA-AA30-F81903AD5A7E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i</a:t>
          </a:r>
          <a:endParaRPr lang="es-ES" sz="1600" dirty="0">
            <a:latin typeface="Calibri" pitchFamily="34" charset="0"/>
          </a:endParaRPr>
        </a:p>
      </dgm:t>
    </dgm:pt>
    <dgm:pt modelId="{EF6613B2-B9A5-4ABB-B20E-62A0336D966F}" type="parTrans" cxnId="{93C30D51-5330-4529-8003-A931DF74F29E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0090D488-0C1C-495B-BD03-5494D6ED5695}" type="sibTrans" cxnId="{93C30D51-5330-4529-8003-A931DF74F29E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AB3431C1-72C6-403D-87E9-595FC5250455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I</a:t>
          </a:r>
          <a:endParaRPr lang="es-ES" sz="2400" dirty="0">
            <a:latin typeface="Calibri" pitchFamily="34" charset="0"/>
          </a:endParaRPr>
        </a:p>
      </dgm:t>
    </dgm:pt>
    <dgm:pt modelId="{504D7F15-4732-4C27-8011-2E2CE6695BF0}" type="parTrans" cxnId="{1D0C7D66-F864-48D0-B16B-1E38C8928E7A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B72942C-C3FE-46DF-B768-0270813ACF65}" type="sibTrans" cxnId="{1D0C7D66-F864-48D0-B16B-1E38C8928E7A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16BC4C1F-B9A3-4A2B-A182-53A95C3CB602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i</a:t>
          </a:r>
          <a:endParaRPr lang="es-ES" sz="1600" dirty="0">
            <a:latin typeface="Calibri" pitchFamily="34" charset="0"/>
          </a:endParaRPr>
        </a:p>
      </dgm:t>
    </dgm:pt>
    <dgm:pt modelId="{A5B7F907-CA09-439A-B0B7-279B91AD5975}" type="parTrans" cxnId="{FE98E9A5-4186-46EC-BC42-2E58F5BA8AA0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58F0F73-9873-48CE-90F3-45E6A5C1574E}" type="sibTrans" cxnId="{FE98E9A5-4186-46EC-BC42-2E58F5BA8AA0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534F1582-9F16-45E8-9418-2E725CC8E35D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RPD</a:t>
          </a:r>
          <a:endParaRPr lang="es-ES" sz="1600" dirty="0">
            <a:latin typeface="Calibri" pitchFamily="34" charset="0"/>
          </a:endParaRPr>
        </a:p>
      </dgm:t>
    </dgm:pt>
    <dgm:pt modelId="{3664637C-C678-433F-AA78-2449C295E53D}" type="parTrans" cxnId="{4FB192C3-832F-422B-AD6B-DA2473120228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73387A7C-52A5-4E0E-9EE2-49B272DAD1FC}" type="sibTrans" cxnId="{4FB192C3-832F-422B-AD6B-DA2473120228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6AA127D0-3D5A-4400-B24F-D3236F4FE8A4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Ciclo vital</a:t>
          </a:r>
          <a:endParaRPr lang="es-ES" sz="1600" dirty="0">
            <a:latin typeface="Calibri" pitchFamily="34" charset="0"/>
          </a:endParaRPr>
        </a:p>
      </dgm:t>
    </dgm:pt>
    <dgm:pt modelId="{2BBA92C1-D34E-41DF-BCAF-433626B4E0D7}" type="parTrans" cxnId="{664EAC4B-0C77-492D-B04A-A98648DBF5A2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C49538B-37A2-476A-A71C-849412320277}" type="sibTrans" cxnId="{664EAC4B-0C77-492D-B04A-A98648DBF5A2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A710D2FE-2FC2-489F-90EF-56C9C02F32A0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Capacidad utilizada</a:t>
          </a:r>
          <a:endParaRPr lang="es-ES" sz="1600" dirty="0">
            <a:latin typeface="Calibri" pitchFamily="34" charset="0"/>
          </a:endParaRPr>
        </a:p>
      </dgm:t>
    </dgm:pt>
    <dgm:pt modelId="{5B47F164-0CF0-4454-9EFC-D5B124073CC8}" type="parTrans" cxnId="{CC306423-5497-4ABD-B247-47FE1FA00B2D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6C706911-4A1A-42E2-97D2-66084C6CCA9E}" type="sibTrans" cxnId="{CC306423-5497-4ABD-B247-47FE1FA00B2D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FB7BC02E-44F6-439A-AEF1-6AE564FB2D7F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Confianza en futuro</a:t>
          </a:r>
          <a:endParaRPr lang="es-ES" sz="1600" dirty="0">
            <a:latin typeface="Calibri" pitchFamily="34" charset="0"/>
          </a:endParaRPr>
        </a:p>
      </dgm:t>
    </dgm:pt>
    <dgm:pt modelId="{61F5C93B-AFCC-437D-99A4-61623A4F0A81}" type="parTrans" cxnId="{E133A59B-D3CD-4A70-B6E8-B35ED474067B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06962B8-48E6-4F76-A27B-EC04536F3237}" type="sibTrans" cxnId="{E133A59B-D3CD-4A70-B6E8-B35ED474067B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8E81D971-7D52-4CE3-81E1-01BBB8EBB5A2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G</a:t>
          </a:r>
          <a:endParaRPr lang="es-ES" sz="2400" dirty="0">
            <a:latin typeface="Calibri" pitchFamily="34" charset="0"/>
          </a:endParaRPr>
        </a:p>
      </dgm:t>
    </dgm:pt>
    <dgm:pt modelId="{0870E9C2-6D01-4ACD-8888-B385109C4A85}" type="parTrans" cxnId="{2B2394F5-E53C-4A3B-AD8F-355B0E8DC490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C5908465-348A-4F94-9E6C-B9F14E3DB4E2}" type="sibTrans" cxnId="{2B2394F5-E53C-4A3B-AD8F-355B0E8DC490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E1BBF3DC-7B28-4E2C-AFBA-53D0E98CEC5B}">
      <dgm:prSet phldrT="[Texto]" custT="1"/>
      <dgm:spPr/>
      <dgm:t>
        <a:bodyPr/>
        <a:lstStyle/>
        <a:p>
          <a:r>
            <a:rPr lang="es-ES" sz="2400" dirty="0" smtClean="0">
              <a:latin typeface="Calibri" pitchFamily="34" charset="0"/>
            </a:rPr>
            <a:t>XN</a:t>
          </a:r>
          <a:endParaRPr lang="es-ES" sz="2400" dirty="0">
            <a:latin typeface="Calibri" pitchFamily="34" charset="0"/>
          </a:endParaRPr>
        </a:p>
      </dgm:t>
    </dgm:pt>
    <dgm:pt modelId="{466F338C-3ECA-48EE-94B2-72664785DBDD}" type="parTrans" cxnId="{46A1277E-2538-45D2-8B05-56588F022D8E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15BFB305-35D2-40D2-B8F5-1DDE5822287A}" type="sibTrans" cxnId="{46A1277E-2538-45D2-8B05-56588F022D8E}">
      <dgm:prSet/>
      <dgm:spPr/>
      <dgm:t>
        <a:bodyPr/>
        <a:lstStyle/>
        <a:p>
          <a:endParaRPr lang="es-ES" sz="2000">
            <a:latin typeface="Calibri" pitchFamily="34" charset="0"/>
          </a:endParaRPr>
        </a:p>
      </dgm:t>
    </dgm:pt>
    <dgm:pt modelId="{D423F86E-A3A4-490B-846A-C2710208753F}" type="pres">
      <dgm:prSet presAssocID="{AB722276-0DFE-4092-BF6C-040A6A84582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4C78844-3166-4905-8AE1-AA7727732978}" type="pres">
      <dgm:prSet presAssocID="{40D44F6D-7236-429D-8B9A-36B1F714F199}" presName="vertOne" presStyleCnt="0"/>
      <dgm:spPr/>
    </dgm:pt>
    <dgm:pt modelId="{3DF5775E-44F1-43A6-B192-31B2EA46A91B}" type="pres">
      <dgm:prSet presAssocID="{40D44F6D-7236-429D-8B9A-36B1F714F199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BDE95E6-2254-4DCD-A3F5-8891D83AE1ED}" type="pres">
      <dgm:prSet presAssocID="{40D44F6D-7236-429D-8B9A-36B1F714F199}" presName="parTransOne" presStyleCnt="0"/>
      <dgm:spPr/>
    </dgm:pt>
    <dgm:pt modelId="{5AA55C8F-B19D-42A7-B900-92B6290D17D2}" type="pres">
      <dgm:prSet presAssocID="{40D44F6D-7236-429D-8B9A-36B1F714F199}" presName="horzOne" presStyleCnt="0"/>
      <dgm:spPr/>
    </dgm:pt>
    <dgm:pt modelId="{4C06B7BF-D47E-4ECD-9096-49C2D9B21990}" type="pres">
      <dgm:prSet presAssocID="{DFA92104-42FB-405D-9AE6-706DEDEA009D}" presName="vertTwo" presStyleCnt="0"/>
      <dgm:spPr/>
    </dgm:pt>
    <dgm:pt modelId="{F58FC2B0-E453-4949-B890-3F8ACC5F3528}" type="pres">
      <dgm:prSet presAssocID="{DFA92104-42FB-405D-9AE6-706DEDEA009D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813616-2C00-47DE-ADFC-2D61FFD31914}" type="pres">
      <dgm:prSet presAssocID="{DFA92104-42FB-405D-9AE6-706DEDEA009D}" presName="parTransTwo" presStyleCnt="0"/>
      <dgm:spPr/>
    </dgm:pt>
    <dgm:pt modelId="{604A5D10-F77D-41FB-87AB-F7C6BAA14641}" type="pres">
      <dgm:prSet presAssocID="{DFA92104-42FB-405D-9AE6-706DEDEA009D}" presName="horzTwo" presStyleCnt="0"/>
      <dgm:spPr/>
    </dgm:pt>
    <dgm:pt modelId="{2783BC44-66C1-4DCF-A943-DA4DBB5CEAE4}" type="pres">
      <dgm:prSet presAssocID="{6433549C-E90D-4ABA-AA30-F81903AD5A7E}" presName="vertThree" presStyleCnt="0"/>
      <dgm:spPr/>
    </dgm:pt>
    <dgm:pt modelId="{49201979-B6C7-44C7-967B-C0373885AA85}" type="pres">
      <dgm:prSet presAssocID="{6433549C-E90D-4ABA-AA30-F81903AD5A7E}" presName="txThre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E4D179-E0BB-40E6-86C9-C8D08CA3CD01}" type="pres">
      <dgm:prSet presAssocID="{6433549C-E90D-4ABA-AA30-F81903AD5A7E}" presName="horzThree" presStyleCnt="0"/>
      <dgm:spPr/>
    </dgm:pt>
    <dgm:pt modelId="{9F5F31FF-0AB3-4BE6-96FF-B7497D017BAB}" type="pres">
      <dgm:prSet presAssocID="{0090D488-0C1C-495B-BD03-5494D6ED5695}" presName="sibSpaceThree" presStyleCnt="0"/>
      <dgm:spPr/>
    </dgm:pt>
    <dgm:pt modelId="{A9F24BF8-077D-4102-93BA-E63FB091D355}" type="pres">
      <dgm:prSet presAssocID="{534F1582-9F16-45E8-9418-2E725CC8E35D}" presName="vertThree" presStyleCnt="0"/>
      <dgm:spPr/>
    </dgm:pt>
    <dgm:pt modelId="{3051F265-35AA-4B27-B08C-D897F418857E}" type="pres">
      <dgm:prSet presAssocID="{534F1582-9F16-45E8-9418-2E725CC8E35D}" presName="txThre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1D164E-7949-4571-96E1-691182897D01}" type="pres">
      <dgm:prSet presAssocID="{534F1582-9F16-45E8-9418-2E725CC8E35D}" presName="horzThree" presStyleCnt="0"/>
      <dgm:spPr/>
    </dgm:pt>
    <dgm:pt modelId="{6D4ED6BA-A41F-4BEE-9A58-C456A50F900F}" type="pres">
      <dgm:prSet presAssocID="{73387A7C-52A5-4E0E-9EE2-49B272DAD1FC}" presName="sibSpaceThree" presStyleCnt="0"/>
      <dgm:spPr/>
    </dgm:pt>
    <dgm:pt modelId="{0E6B5596-5CC6-444B-B04F-49CA79CCBAB8}" type="pres">
      <dgm:prSet presAssocID="{6AA127D0-3D5A-4400-B24F-D3236F4FE8A4}" presName="vertThree" presStyleCnt="0"/>
      <dgm:spPr/>
    </dgm:pt>
    <dgm:pt modelId="{C71C3A5F-A2CE-4BB2-BE5D-7A04A2192667}" type="pres">
      <dgm:prSet presAssocID="{6AA127D0-3D5A-4400-B24F-D3236F4FE8A4}" presName="txThre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C79CA3-A4BD-4657-8E4C-CAAD5CF49836}" type="pres">
      <dgm:prSet presAssocID="{6AA127D0-3D5A-4400-B24F-D3236F4FE8A4}" presName="horzThree" presStyleCnt="0"/>
      <dgm:spPr/>
    </dgm:pt>
    <dgm:pt modelId="{25271DD7-303A-49E9-B928-3AFF886A9F6C}" type="pres">
      <dgm:prSet presAssocID="{4928AA9D-77D2-41ED-AB60-D4A53D119742}" presName="sibSpaceTwo" presStyleCnt="0"/>
      <dgm:spPr/>
    </dgm:pt>
    <dgm:pt modelId="{E466D8C9-B57F-414B-888F-E642B617CF43}" type="pres">
      <dgm:prSet presAssocID="{AB3431C1-72C6-403D-87E9-595FC5250455}" presName="vertTwo" presStyleCnt="0"/>
      <dgm:spPr/>
    </dgm:pt>
    <dgm:pt modelId="{A7E13711-275F-49F3-86DD-08CF21BBC7C7}" type="pres">
      <dgm:prSet presAssocID="{AB3431C1-72C6-403D-87E9-595FC5250455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78914D-C57E-4E60-97C5-18F44E53CD4B}" type="pres">
      <dgm:prSet presAssocID="{AB3431C1-72C6-403D-87E9-595FC5250455}" presName="parTransTwo" presStyleCnt="0"/>
      <dgm:spPr/>
    </dgm:pt>
    <dgm:pt modelId="{A5541BAF-E476-4705-AFB1-CF56FEA88396}" type="pres">
      <dgm:prSet presAssocID="{AB3431C1-72C6-403D-87E9-595FC5250455}" presName="horzTwo" presStyleCnt="0"/>
      <dgm:spPr/>
    </dgm:pt>
    <dgm:pt modelId="{FF7CF65B-9D8A-4106-ADE7-261FD6189B62}" type="pres">
      <dgm:prSet presAssocID="{16BC4C1F-B9A3-4A2B-A182-53A95C3CB602}" presName="vertThree" presStyleCnt="0"/>
      <dgm:spPr/>
    </dgm:pt>
    <dgm:pt modelId="{00C3F1FD-29FD-4CD6-B3F6-C39424C43583}" type="pres">
      <dgm:prSet presAssocID="{16BC4C1F-B9A3-4A2B-A182-53A95C3CB602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06CE15-D131-481E-A8AC-1A569CF5A798}" type="pres">
      <dgm:prSet presAssocID="{16BC4C1F-B9A3-4A2B-A182-53A95C3CB602}" presName="horzThree" presStyleCnt="0"/>
      <dgm:spPr/>
    </dgm:pt>
    <dgm:pt modelId="{51936D91-DB77-43E7-A5FD-835858C17890}" type="pres">
      <dgm:prSet presAssocID="{D58F0F73-9873-48CE-90F3-45E6A5C1574E}" presName="sibSpaceThree" presStyleCnt="0"/>
      <dgm:spPr/>
    </dgm:pt>
    <dgm:pt modelId="{8D9CB503-FC74-47AF-8515-D61D55878799}" type="pres">
      <dgm:prSet presAssocID="{A710D2FE-2FC2-489F-90EF-56C9C02F32A0}" presName="vertThree" presStyleCnt="0"/>
      <dgm:spPr/>
    </dgm:pt>
    <dgm:pt modelId="{7FC1F9CF-1D74-4E07-ACEB-AF7A0D47DB9E}" type="pres">
      <dgm:prSet presAssocID="{A710D2FE-2FC2-489F-90EF-56C9C02F32A0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6C079EE-488A-4338-826B-FCA05E70C5D6}" type="pres">
      <dgm:prSet presAssocID="{A710D2FE-2FC2-489F-90EF-56C9C02F32A0}" presName="horzThree" presStyleCnt="0"/>
      <dgm:spPr/>
    </dgm:pt>
    <dgm:pt modelId="{11BEC1D0-0308-4BBA-AAC0-A0BA1F09D39D}" type="pres">
      <dgm:prSet presAssocID="{6C706911-4A1A-42E2-97D2-66084C6CCA9E}" presName="sibSpaceThree" presStyleCnt="0"/>
      <dgm:spPr/>
    </dgm:pt>
    <dgm:pt modelId="{4C9ADF41-C537-40AD-93FE-32FF4E812F0F}" type="pres">
      <dgm:prSet presAssocID="{FB7BC02E-44F6-439A-AEF1-6AE564FB2D7F}" presName="vertThree" presStyleCnt="0"/>
      <dgm:spPr/>
    </dgm:pt>
    <dgm:pt modelId="{D7B91C37-A374-436A-A636-B738FF54E3EF}" type="pres">
      <dgm:prSet presAssocID="{FB7BC02E-44F6-439A-AEF1-6AE564FB2D7F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9A507BA-DA6B-4FA8-9F4A-5B20A089390A}" type="pres">
      <dgm:prSet presAssocID="{FB7BC02E-44F6-439A-AEF1-6AE564FB2D7F}" presName="horzThree" presStyleCnt="0"/>
      <dgm:spPr/>
    </dgm:pt>
    <dgm:pt modelId="{9298CA00-5CF5-4426-8B70-BD5750C01422}" type="pres">
      <dgm:prSet presAssocID="{DB72942C-C3FE-46DF-B768-0270813ACF65}" presName="sibSpaceTwo" presStyleCnt="0"/>
      <dgm:spPr/>
    </dgm:pt>
    <dgm:pt modelId="{235AC731-3EE9-422F-AEB0-DEA72100481D}" type="pres">
      <dgm:prSet presAssocID="{8E81D971-7D52-4CE3-81E1-01BBB8EBB5A2}" presName="vertTwo" presStyleCnt="0"/>
      <dgm:spPr/>
    </dgm:pt>
    <dgm:pt modelId="{0F89D10F-4243-4732-910D-568D62E64082}" type="pres">
      <dgm:prSet presAssocID="{8E81D971-7D52-4CE3-81E1-01BBB8EBB5A2}" presName="txTwo" presStyleLbl="node2" presStyleIdx="2" presStyleCnt="4" custScaleX="8057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BDBA7E8-3998-4C85-AA85-23E4D0299E39}" type="pres">
      <dgm:prSet presAssocID="{8E81D971-7D52-4CE3-81E1-01BBB8EBB5A2}" presName="horzTwo" presStyleCnt="0"/>
      <dgm:spPr/>
    </dgm:pt>
    <dgm:pt modelId="{CEAE85B3-CEC3-48D3-85FE-290491C50672}" type="pres">
      <dgm:prSet presAssocID="{C5908465-348A-4F94-9E6C-B9F14E3DB4E2}" presName="sibSpaceTwo" presStyleCnt="0"/>
      <dgm:spPr/>
    </dgm:pt>
    <dgm:pt modelId="{2EDD6094-894A-4531-8617-143C752915EF}" type="pres">
      <dgm:prSet presAssocID="{E1BBF3DC-7B28-4E2C-AFBA-53D0E98CEC5B}" presName="vertTwo" presStyleCnt="0"/>
      <dgm:spPr/>
    </dgm:pt>
    <dgm:pt modelId="{9BC5D02B-08BD-4B0B-9ED8-0B040229932A}" type="pres">
      <dgm:prSet presAssocID="{E1BBF3DC-7B28-4E2C-AFBA-53D0E98CEC5B}" presName="txTwo" presStyleLbl="node2" presStyleIdx="3" presStyleCnt="4" custScaleX="795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288F4ED-853F-4242-B7B7-A1C5B64818DA}" type="pres">
      <dgm:prSet presAssocID="{E1BBF3DC-7B28-4E2C-AFBA-53D0E98CEC5B}" presName="horzTwo" presStyleCnt="0"/>
      <dgm:spPr/>
    </dgm:pt>
  </dgm:ptLst>
  <dgm:cxnLst>
    <dgm:cxn modelId="{E133A59B-D3CD-4A70-B6E8-B35ED474067B}" srcId="{AB3431C1-72C6-403D-87E9-595FC5250455}" destId="{FB7BC02E-44F6-439A-AEF1-6AE564FB2D7F}" srcOrd="2" destOrd="0" parTransId="{61F5C93B-AFCC-437D-99A4-61623A4F0A81}" sibTransId="{D06962B8-48E6-4F76-A27B-EC04536F3237}"/>
    <dgm:cxn modelId="{57171FA7-D549-4284-A11B-F532789B4E85}" type="presOf" srcId="{A710D2FE-2FC2-489F-90EF-56C9C02F32A0}" destId="{7FC1F9CF-1D74-4E07-ACEB-AF7A0D47DB9E}" srcOrd="0" destOrd="0" presId="urn:microsoft.com/office/officeart/2005/8/layout/hierarchy4"/>
    <dgm:cxn modelId="{4FB192C3-832F-422B-AD6B-DA2473120228}" srcId="{DFA92104-42FB-405D-9AE6-706DEDEA009D}" destId="{534F1582-9F16-45E8-9418-2E725CC8E35D}" srcOrd="1" destOrd="0" parTransId="{3664637C-C678-433F-AA78-2449C295E53D}" sibTransId="{73387A7C-52A5-4E0E-9EE2-49B272DAD1FC}"/>
    <dgm:cxn modelId="{CC5AC2A2-5C88-4E71-9F1C-6C57A11E84BF}" type="presOf" srcId="{40D44F6D-7236-429D-8B9A-36B1F714F199}" destId="{3DF5775E-44F1-43A6-B192-31B2EA46A91B}" srcOrd="0" destOrd="0" presId="urn:microsoft.com/office/officeart/2005/8/layout/hierarchy4"/>
    <dgm:cxn modelId="{03C47078-949B-4D34-9604-93E91D29485F}" type="presOf" srcId="{16BC4C1F-B9A3-4A2B-A182-53A95C3CB602}" destId="{00C3F1FD-29FD-4CD6-B3F6-C39424C43583}" srcOrd="0" destOrd="0" presId="urn:microsoft.com/office/officeart/2005/8/layout/hierarchy4"/>
    <dgm:cxn modelId="{52AEEAA1-895B-4E50-B10A-3496CAA051D3}" srcId="{40D44F6D-7236-429D-8B9A-36B1F714F199}" destId="{DFA92104-42FB-405D-9AE6-706DEDEA009D}" srcOrd="0" destOrd="0" parTransId="{017DD46D-FB48-4CFB-9AB7-BA4D667D6D4A}" sibTransId="{4928AA9D-77D2-41ED-AB60-D4A53D119742}"/>
    <dgm:cxn modelId="{93C30D51-5330-4529-8003-A931DF74F29E}" srcId="{DFA92104-42FB-405D-9AE6-706DEDEA009D}" destId="{6433549C-E90D-4ABA-AA30-F81903AD5A7E}" srcOrd="0" destOrd="0" parTransId="{EF6613B2-B9A5-4ABB-B20E-62A0336D966F}" sibTransId="{0090D488-0C1C-495B-BD03-5494D6ED5695}"/>
    <dgm:cxn modelId="{1D0C7D66-F864-48D0-B16B-1E38C8928E7A}" srcId="{40D44F6D-7236-429D-8B9A-36B1F714F199}" destId="{AB3431C1-72C6-403D-87E9-595FC5250455}" srcOrd="1" destOrd="0" parTransId="{504D7F15-4732-4C27-8011-2E2CE6695BF0}" sibTransId="{DB72942C-C3FE-46DF-B768-0270813ACF65}"/>
    <dgm:cxn modelId="{FE98E9A5-4186-46EC-BC42-2E58F5BA8AA0}" srcId="{AB3431C1-72C6-403D-87E9-595FC5250455}" destId="{16BC4C1F-B9A3-4A2B-A182-53A95C3CB602}" srcOrd="0" destOrd="0" parTransId="{A5B7F907-CA09-439A-B0B7-279B91AD5975}" sibTransId="{D58F0F73-9873-48CE-90F3-45E6A5C1574E}"/>
    <dgm:cxn modelId="{46A1277E-2538-45D2-8B05-56588F022D8E}" srcId="{40D44F6D-7236-429D-8B9A-36B1F714F199}" destId="{E1BBF3DC-7B28-4E2C-AFBA-53D0E98CEC5B}" srcOrd="3" destOrd="0" parTransId="{466F338C-3ECA-48EE-94B2-72664785DBDD}" sibTransId="{15BFB305-35D2-40D2-B8F5-1DDE5822287A}"/>
    <dgm:cxn modelId="{0A30D3F5-75E3-40D2-9A4A-E422DA73DB26}" type="presOf" srcId="{E1BBF3DC-7B28-4E2C-AFBA-53D0E98CEC5B}" destId="{9BC5D02B-08BD-4B0B-9ED8-0B040229932A}" srcOrd="0" destOrd="0" presId="urn:microsoft.com/office/officeart/2005/8/layout/hierarchy4"/>
    <dgm:cxn modelId="{AEB86D2E-D4D3-47E7-84F3-C4705428E7CA}" srcId="{AB722276-0DFE-4092-BF6C-040A6A845820}" destId="{40D44F6D-7236-429D-8B9A-36B1F714F199}" srcOrd="0" destOrd="0" parTransId="{F64D02B3-3FE5-4248-86B5-462CAF18025F}" sibTransId="{0BFFA47E-62FF-462D-B9B0-FF542685F1F7}"/>
    <dgm:cxn modelId="{E03C467C-7562-4CF9-B415-B57829738C54}" type="presOf" srcId="{6433549C-E90D-4ABA-AA30-F81903AD5A7E}" destId="{49201979-B6C7-44C7-967B-C0373885AA85}" srcOrd="0" destOrd="0" presId="urn:microsoft.com/office/officeart/2005/8/layout/hierarchy4"/>
    <dgm:cxn modelId="{2B2394F5-E53C-4A3B-AD8F-355B0E8DC490}" srcId="{40D44F6D-7236-429D-8B9A-36B1F714F199}" destId="{8E81D971-7D52-4CE3-81E1-01BBB8EBB5A2}" srcOrd="2" destOrd="0" parTransId="{0870E9C2-6D01-4ACD-8888-B385109C4A85}" sibTransId="{C5908465-348A-4F94-9E6C-B9F14E3DB4E2}"/>
    <dgm:cxn modelId="{12D3F7F8-3316-4AE0-B1DA-2947C66608CD}" type="presOf" srcId="{FB7BC02E-44F6-439A-AEF1-6AE564FB2D7F}" destId="{D7B91C37-A374-436A-A636-B738FF54E3EF}" srcOrd="0" destOrd="0" presId="urn:microsoft.com/office/officeart/2005/8/layout/hierarchy4"/>
    <dgm:cxn modelId="{6E097D37-C54B-438B-B5BB-84A85F10A051}" type="presOf" srcId="{DFA92104-42FB-405D-9AE6-706DEDEA009D}" destId="{F58FC2B0-E453-4949-B890-3F8ACC5F3528}" srcOrd="0" destOrd="0" presId="urn:microsoft.com/office/officeart/2005/8/layout/hierarchy4"/>
    <dgm:cxn modelId="{CC306423-5497-4ABD-B247-47FE1FA00B2D}" srcId="{AB3431C1-72C6-403D-87E9-595FC5250455}" destId="{A710D2FE-2FC2-489F-90EF-56C9C02F32A0}" srcOrd="1" destOrd="0" parTransId="{5B47F164-0CF0-4454-9EFC-D5B124073CC8}" sibTransId="{6C706911-4A1A-42E2-97D2-66084C6CCA9E}"/>
    <dgm:cxn modelId="{C0F30411-CB48-4F02-935D-E4BD5461933F}" type="presOf" srcId="{534F1582-9F16-45E8-9418-2E725CC8E35D}" destId="{3051F265-35AA-4B27-B08C-D897F418857E}" srcOrd="0" destOrd="0" presId="urn:microsoft.com/office/officeart/2005/8/layout/hierarchy4"/>
    <dgm:cxn modelId="{8EE7B8BA-3B89-4DC4-8C86-8C47E91E6FF9}" type="presOf" srcId="{AB3431C1-72C6-403D-87E9-595FC5250455}" destId="{A7E13711-275F-49F3-86DD-08CF21BBC7C7}" srcOrd="0" destOrd="0" presId="urn:microsoft.com/office/officeart/2005/8/layout/hierarchy4"/>
    <dgm:cxn modelId="{664EAC4B-0C77-492D-B04A-A98648DBF5A2}" srcId="{DFA92104-42FB-405D-9AE6-706DEDEA009D}" destId="{6AA127D0-3D5A-4400-B24F-D3236F4FE8A4}" srcOrd="2" destOrd="0" parTransId="{2BBA92C1-D34E-41DF-BCAF-433626B4E0D7}" sibTransId="{DC49538B-37A2-476A-A71C-849412320277}"/>
    <dgm:cxn modelId="{633D048F-3FED-4078-85C0-0BA3E715F502}" type="presOf" srcId="{6AA127D0-3D5A-4400-B24F-D3236F4FE8A4}" destId="{C71C3A5F-A2CE-4BB2-BE5D-7A04A2192667}" srcOrd="0" destOrd="0" presId="urn:microsoft.com/office/officeart/2005/8/layout/hierarchy4"/>
    <dgm:cxn modelId="{6320BAD9-DCF0-4FBB-9905-CEFC44BE89F8}" type="presOf" srcId="{AB722276-0DFE-4092-BF6C-040A6A845820}" destId="{D423F86E-A3A4-490B-846A-C2710208753F}" srcOrd="0" destOrd="0" presId="urn:microsoft.com/office/officeart/2005/8/layout/hierarchy4"/>
    <dgm:cxn modelId="{7BBE2C3A-26E8-4275-91AA-BEF38B4992FD}" type="presOf" srcId="{8E81D971-7D52-4CE3-81E1-01BBB8EBB5A2}" destId="{0F89D10F-4243-4732-910D-568D62E64082}" srcOrd="0" destOrd="0" presId="urn:microsoft.com/office/officeart/2005/8/layout/hierarchy4"/>
    <dgm:cxn modelId="{A40F7239-C81F-4A5E-9B44-A8E5A07C461F}" type="presParOf" srcId="{D423F86E-A3A4-490B-846A-C2710208753F}" destId="{54C78844-3166-4905-8AE1-AA7727732978}" srcOrd="0" destOrd="0" presId="urn:microsoft.com/office/officeart/2005/8/layout/hierarchy4"/>
    <dgm:cxn modelId="{277B61EE-D0FA-4DAC-AC87-56F1DD29B5C7}" type="presParOf" srcId="{54C78844-3166-4905-8AE1-AA7727732978}" destId="{3DF5775E-44F1-43A6-B192-31B2EA46A91B}" srcOrd="0" destOrd="0" presId="urn:microsoft.com/office/officeart/2005/8/layout/hierarchy4"/>
    <dgm:cxn modelId="{0350D881-A281-480D-BA89-13F396CC6523}" type="presParOf" srcId="{54C78844-3166-4905-8AE1-AA7727732978}" destId="{BBDE95E6-2254-4DCD-A3F5-8891D83AE1ED}" srcOrd="1" destOrd="0" presId="urn:microsoft.com/office/officeart/2005/8/layout/hierarchy4"/>
    <dgm:cxn modelId="{523C4411-B7E5-426A-91B6-4BAFA30BF1E9}" type="presParOf" srcId="{54C78844-3166-4905-8AE1-AA7727732978}" destId="{5AA55C8F-B19D-42A7-B900-92B6290D17D2}" srcOrd="2" destOrd="0" presId="urn:microsoft.com/office/officeart/2005/8/layout/hierarchy4"/>
    <dgm:cxn modelId="{734837EA-4CB4-48B0-9F25-76E5EF583B94}" type="presParOf" srcId="{5AA55C8F-B19D-42A7-B900-92B6290D17D2}" destId="{4C06B7BF-D47E-4ECD-9096-49C2D9B21990}" srcOrd="0" destOrd="0" presId="urn:microsoft.com/office/officeart/2005/8/layout/hierarchy4"/>
    <dgm:cxn modelId="{C9B79E63-7616-4494-A9C2-0574632ABEB9}" type="presParOf" srcId="{4C06B7BF-D47E-4ECD-9096-49C2D9B21990}" destId="{F58FC2B0-E453-4949-B890-3F8ACC5F3528}" srcOrd="0" destOrd="0" presId="urn:microsoft.com/office/officeart/2005/8/layout/hierarchy4"/>
    <dgm:cxn modelId="{92016CD6-83E2-459F-8598-26D7DF38A298}" type="presParOf" srcId="{4C06B7BF-D47E-4ECD-9096-49C2D9B21990}" destId="{1A813616-2C00-47DE-ADFC-2D61FFD31914}" srcOrd="1" destOrd="0" presId="urn:microsoft.com/office/officeart/2005/8/layout/hierarchy4"/>
    <dgm:cxn modelId="{70C70C37-6AA5-4EA1-B540-E0063E76116B}" type="presParOf" srcId="{4C06B7BF-D47E-4ECD-9096-49C2D9B21990}" destId="{604A5D10-F77D-41FB-87AB-F7C6BAA14641}" srcOrd="2" destOrd="0" presId="urn:microsoft.com/office/officeart/2005/8/layout/hierarchy4"/>
    <dgm:cxn modelId="{251FC83D-96C5-4690-A53A-C28F6AE03FC4}" type="presParOf" srcId="{604A5D10-F77D-41FB-87AB-F7C6BAA14641}" destId="{2783BC44-66C1-4DCF-A943-DA4DBB5CEAE4}" srcOrd="0" destOrd="0" presId="urn:microsoft.com/office/officeart/2005/8/layout/hierarchy4"/>
    <dgm:cxn modelId="{4C5577D6-A9A9-4E08-A824-E9C37E688CE3}" type="presParOf" srcId="{2783BC44-66C1-4DCF-A943-DA4DBB5CEAE4}" destId="{49201979-B6C7-44C7-967B-C0373885AA85}" srcOrd="0" destOrd="0" presId="urn:microsoft.com/office/officeart/2005/8/layout/hierarchy4"/>
    <dgm:cxn modelId="{902D5C24-7A11-488A-B9C7-734506513D44}" type="presParOf" srcId="{2783BC44-66C1-4DCF-A943-DA4DBB5CEAE4}" destId="{CCE4D179-E0BB-40E6-86C9-C8D08CA3CD01}" srcOrd="1" destOrd="0" presId="urn:microsoft.com/office/officeart/2005/8/layout/hierarchy4"/>
    <dgm:cxn modelId="{E5508A7D-71FD-4863-B896-E7F61EEDF1E7}" type="presParOf" srcId="{604A5D10-F77D-41FB-87AB-F7C6BAA14641}" destId="{9F5F31FF-0AB3-4BE6-96FF-B7497D017BAB}" srcOrd="1" destOrd="0" presId="urn:microsoft.com/office/officeart/2005/8/layout/hierarchy4"/>
    <dgm:cxn modelId="{4BAD03C4-8E3A-4D8E-B2AE-E6D12CAF886C}" type="presParOf" srcId="{604A5D10-F77D-41FB-87AB-F7C6BAA14641}" destId="{A9F24BF8-077D-4102-93BA-E63FB091D355}" srcOrd="2" destOrd="0" presId="urn:microsoft.com/office/officeart/2005/8/layout/hierarchy4"/>
    <dgm:cxn modelId="{35611B14-DAE2-40CD-B60F-6FF077604F7A}" type="presParOf" srcId="{A9F24BF8-077D-4102-93BA-E63FB091D355}" destId="{3051F265-35AA-4B27-B08C-D897F418857E}" srcOrd="0" destOrd="0" presId="urn:microsoft.com/office/officeart/2005/8/layout/hierarchy4"/>
    <dgm:cxn modelId="{D10A8A46-C1C5-4DCC-82DE-94845F1F7E3D}" type="presParOf" srcId="{A9F24BF8-077D-4102-93BA-E63FB091D355}" destId="{2B1D164E-7949-4571-96E1-691182897D01}" srcOrd="1" destOrd="0" presId="urn:microsoft.com/office/officeart/2005/8/layout/hierarchy4"/>
    <dgm:cxn modelId="{0DB2622E-E5BA-429A-B40D-9505B507F0AA}" type="presParOf" srcId="{604A5D10-F77D-41FB-87AB-F7C6BAA14641}" destId="{6D4ED6BA-A41F-4BEE-9A58-C456A50F900F}" srcOrd="3" destOrd="0" presId="urn:microsoft.com/office/officeart/2005/8/layout/hierarchy4"/>
    <dgm:cxn modelId="{FF55DF96-97ED-4080-AF35-2661C51FA40D}" type="presParOf" srcId="{604A5D10-F77D-41FB-87AB-F7C6BAA14641}" destId="{0E6B5596-5CC6-444B-B04F-49CA79CCBAB8}" srcOrd="4" destOrd="0" presId="urn:microsoft.com/office/officeart/2005/8/layout/hierarchy4"/>
    <dgm:cxn modelId="{0DB9DF8B-B8B1-46C2-94C1-90D0E0612F6C}" type="presParOf" srcId="{0E6B5596-5CC6-444B-B04F-49CA79CCBAB8}" destId="{C71C3A5F-A2CE-4BB2-BE5D-7A04A2192667}" srcOrd="0" destOrd="0" presId="urn:microsoft.com/office/officeart/2005/8/layout/hierarchy4"/>
    <dgm:cxn modelId="{B1C8B4B6-9135-4CD0-A06F-3969328C2329}" type="presParOf" srcId="{0E6B5596-5CC6-444B-B04F-49CA79CCBAB8}" destId="{24C79CA3-A4BD-4657-8E4C-CAAD5CF49836}" srcOrd="1" destOrd="0" presId="urn:microsoft.com/office/officeart/2005/8/layout/hierarchy4"/>
    <dgm:cxn modelId="{52EC6DAA-CAA7-4C51-80DC-B615674F08B6}" type="presParOf" srcId="{5AA55C8F-B19D-42A7-B900-92B6290D17D2}" destId="{25271DD7-303A-49E9-B928-3AFF886A9F6C}" srcOrd="1" destOrd="0" presId="urn:microsoft.com/office/officeart/2005/8/layout/hierarchy4"/>
    <dgm:cxn modelId="{F342476D-1BA2-4A62-8359-D33141AB4C7F}" type="presParOf" srcId="{5AA55C8F-B19D-42A7-B900-92B6290D17D2}" destId="{E466D8C9-B57F-414B-888F-E642B617CF43}" srcOrd="2" destOrd="0" presId="urn:microsoft.com/office/officeart/2005/8/layout/hierarchy4"/>
    <dgm:cxn modelId="{FE13B146-E227-4926-8511-49B4EB0F4C65}" type="presParOf" srcId="{E466D8C9-B57F-414B-888F-E642B617CF43}" destId="{A7E13711-275F-49F3-86DD-08CF21BBC7C7}" srcOrd="0" destOrd="0" presId="urn:microsoft.com/office/officeart/2005/8/layout/hierarchy4"/>
    <dgm:cxn modelId="{D7E1FA0F-F8AD-4E86-9625-90107D6F633C}" type="presParOf" srcId="{E466D8C9-B57F-414B-888F-E642B617CF43}" destId="{EA78914D-C57E-4E60-97C5-18F44E53CD4B}" srcOrd="1" destOrd="0" presId="urn:microsoft.com/office/officeart/2005/8/layout/hierarchy4"/>
    <dgm:cxn modelId="{85928E3F-8CB1-4408-A4B0-591FEE6585B1}" type="presParOf" srcId="{E466D8C9-B57F-414B-888F-E642B617CF43}" destId="{A5541BAF-E476-4705-AFB1-CF56FEA88396}" srcOrd="2" destOrd="0" presId="urn:microsoft.com/office/officeart/2005/8/layout/hierarchy4"/>
    <dgm:cxn modelId="{059196E7-F1C7-4FCC-ACF7-6A6F409BBA25}" type="presParOf" srcId="{A5541BAF-E476-4705-AFB1-CF56FEA88396}" destId="{FF7CF65B-9D8A-4106-ADE7-261FD6189B62}" srcOrd="0" destOrd="0" presId="urn:microsoft.com/office/officeart/2005/8/layout/hierarchy4"/>
    <dgm:cxn modelId="{3098FF25-C8A2-4D01-ACC6-8D2CA2CFF92A}" type="presParOf" srcId="{FF7CF65B-9D8A-4106-ADE7-261FD6189B62}" destId="{00C3F1FD-29FD-4CD6-B3F6-C39424C43583}" srcOrd="0" destOrd="0" presId="urn:microsoft.com/office/officeart/2005/8/layout/hierarchy4"/>
    <dgm:cxn modelId="{AA08F2B6-7E32-44D5-AE4A-2933B2CD3039}" type="presParOf" srcId="{FF7CF65B-9D8A-4106-ADE7-261FD6189B62}" destId="{C306CE15-D131-481E-A8AC-1A569CF5A798}" srcOrd="1" destOrd="0" presId="urn:microsoft.com/office/officeart/2005/8/layout/hierarchy4"/>
    <dgm:cxn modelId="{5FA86D6C-9F93-49CE-AE70-FE2E1669043B}" type="presParOf" srcId="{A5541BAF-E476-4705-AFB1-CF56FEA88396}" destId="{51936D91-DB77-43E7-A5FD-835858C17890}" srcOrd="1" destOrd="0" presId="urn:microsoft.com/office/officeart/2005/8/layout/hierarchy4"/>
    <dgm:cxn modelId="{3820E931-A281-49C0-B3EE-6065EA269ED6}" type="presParOf" srcId="{A5541BAF-E476-4705-AFB1-CF56FEA88396}" destId="{8D9CB503-FC74-47AF-8515-D61D55878799}" srcOrd="2" destOrd="0" presId="urn:microsoft.com/office/officeart/2005/8/layout/hierarchy4"/>
    <dgm:cxn modelId="{3588E267-A3DE-408E-BA01-08E62548B9DA}" type="presParOf" srcId="{8D9CB503-FC74-47AF-8515-D61D55878799}" destId="{7FC1F9CF-1D74-4E07-ACEB-AF7A0D47DB9E}" srcOrd="0" destOrd="0" presId="urn:microsoft.com/office/officeart/2005/8/layout/hierarchy4"/>
    <dgm:cxn modelId="{B06873CA-E51D-4098-AB93-C6E1C749009F}" type="presParOf" srcId="{8D9CB503-FC74-47AF-8515-D61D55878799}" destId="{F6C079EE-488A-4338-826B-FCA05E70C5D6}" srcOrd="1" destOrd="0" presId="urn:microsoft.com/office/officeart/2005/8/layout/hierarchy4"/>
    <dgm:cxn modelId="{D4F89119-DDFE-48A1-B310-F4ACFA7D9ADB}" type="presParOf" srcId="{A5541BAF-E476-4705-AFB1-CF56FEA88396}" destId="{11BEC1D0-0308-4BBA-AAC0-A0BA1F09D39D}" srcOrd="3" destOrd="0" presId="urn:microsoft.com/office/officeart/2005/8/layout/hierarchy4"/>
    <dgm:cxn modelId="{56F4C86E-B929-42D8-B214-A52436BAD80A}" type="presParOf" srcId="{A5541BAF-E476-4705-AFB1-CF56FEA88396}" destId="{4C9ADF41-C537-40AD-93FE-32FF4E812F0F}" srcOrd="4" destOrd="0" presId="urn:microsoft.com/office/officeart/2005/8/layout/hierarchy4"/>
    <dgm:cxn modelId="{761DCFBA-F5B4-4F22-9A2D-921DAB5650A4}" type="presParOf" srcId="{4C9ADF41-C537-40AD-93FE-32FF4E812F0F}" destId="{D7B91C37-A374-436A-A636-B738FF54E3EF}" srcOrd="0" destOrd="0" presId="urn:microsoft.com/office/officeart/2005/8/layout/hierarchy4"/>
    <dgm:cxn modelId="{DCAE76C8-AED9-46C1-94F2-B7E764ED5A81}" type="presParOf" srcId="{4C9ADF41-C537-40AD-93FE-32FF4E812F0F}" destId="{E9A507BA-DA6B-4FA8-9F4A-5B20A089390A}" srcOrd="1" destOrd="0" presId="urn:microsoft.com/office/officeart/2005/8/layout/hierarchy4"/>
    <dgm:cxn modelId="{A51AAAD7-804B-485F-AE7E-6D799D57BF70}" type="presParOf" srcId="{5AA55C8F-B19D-42A7-B900-92B6290D17D2}" destId="{9298CA00-5CF5-4426-8B70-BD5750C01422}" srcOrd="3" destOrd="0" presId="urn:microsoft.com/office/officeart/2005/8/layout/hierarchy4"/>
    <dgm:cxn modelId="{E080E904-0048-47E8-A5FB-10D9B7249F36}" type="presParOf" srcId="{5AA55C8F-B19D-42A7-B900-92B6290D17D2}" destId="{235AC731-3EE9-422F-AEB0-DEA72100481D}" srcOrd="4" destOrd="0" presId="urn:microsoft.com/office/officeart/2005/8/layout/hierarchy4"/>
    <dgm:cxn modelId="{50325AE4-8EB9-4DFB-9A1F-44F2FAF50A42}" type="presParOf" srcId="{235AC731-3EE9-422F-AEB0-DEA72100481D}" destId="{0F89D10F-4243-4732-910D-568D62E64082}" srcOrd="0" destOrd="0" presId="urn:microsoft.com/office/officeart/2005/8/layout/hierarchy4"/>
    <dgm:cxn modelId="{1D25D99A-FCAE-49EB-9120-07EFAAC7B170}" type="presParOf" srcId="{235AC731-3EE9-422F-AEB0-DEA72100481D}" destId="{8BDBA7E8-3998-4C85-AA85-23E4D0299E39}" srcOrd="1" destOrd="0" presId="urn:microsoft.com/office/officeart/2005/8/layout/hierarchy4"/>
    <dgm:cxn modelId="{D10FAEBD-2FF4-4877-84AC-32CF169C019F}" type="presParOf" srcId="{5AA55C8F-B19D-42A7-B900-92B6290D17D2}" destId="{CEAE85B3-CEC3-48D3-85FE-290491C50672}" srcOrd="5" destOrd="0" presId="urn:microsoft.com/office/officeart/2005/8/layout/hierarchy4"/>
    <dgm:cxn modelId="{9198F2E7-FD95-4123-B280-CBA520EFA124}" type="presParOf" srcId="{5AA55C8F-B19D-42A7-B900-92B6290D17D2}" destId="{2EDD6094-894A-4531-8617-143C752915EF}" srcOrd="6" destOrd="0" presId="urn:microsoft.com/office/officeart/2005/8/layout/hierarchy4"/>
    <dgm:cxn modelId="{0DAD246B-9ED5-474B-89D7-FD87B04E23A3}" type="presParOf" srcId="{2EDD6094-894A-4531-8617-143C752915EF}" destId="{9BC5D02B-08BD-4B0B-9ED8-0B040229932A}" srcOrd="0" destOrd="0" presId="urn:microsoft.com/office/officeart/2005/8/layout/hierarchy4"/>
    <dgm:cxn modelId="{DF1D1583-7A61-4015-99F3-474C4C5F78BF}" type="presParOf" srcId="{2EDD6094-894A-4531-8617-143C752915EF}" destId="{3288F4ED-853F-4242-B7B7-A1C5B64818D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32B70C-074C-4BD1-B9C2-101C91199563}" type="doc">
      <dgm:prSet loTypeId="urn:microsoft.com/office/officeart/2005/8/layout/hierarchy4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F60962F-243E-4BAC-9D53-75951276594B}">
      <dgm:prSet phldrT="[Texto]"/>
      <dgm:spPr/>
      <dgm:t>
        <a:bodyPr/>
        <a:lstStyle/>
        <a:p>
          <a:r>
            <a:rPr lang="es-ES" dirty="0" err="1" smtClean="0">
              <a:latin typeface="Calibri" pitchFamily="34" charset="0"/>
            </a:rPr>
            <a:t>Oa</a:t>
          </a:r>
          <a:endParaRPr lang="es-ES" dirty="0">
            <a:latin typeface="Calibri" pitchFamily="34" charset="0"/>
          </a:endParaRPr>
        </a:p>
      </dgm:t>
    </dgm:pt>
    <dgm:pt modelId="{9301CE95-AC56-4EB6-9E0F-225BCB4D438C}" type="parTrans" cxnId="{0A76D020-6612-4688-8554-9112A60B9A1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F5A13B4E-D99B-4817-BACA-4D4AB57A714A}" type="sibTrans" cxnId="{0A76D020-6612-4688-8554-9112A60B9A1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DF282AA1-EF3C-4459-BDCE-C80B410B1525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Costes producción</a:t>
          </a:r>
          <a:endParaRPr lang="es-ES" dirty="0">
            <a:latin typeface="Calibri" pitchFamily="34" charset="0"/>
          </a:endParaRPr>
        </a:p>
      </dgm:t>
    </dgm:pt>
    <dgm:pt modelId="{D2F90EBA-02F9-4AFF-876C-72E4DA12E6EF}" type="parTrans" cxnId="{A97B337C-9D17-45F1-8129-FE609265ECC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6109014-F09F-473C-B674-BCCF06169A2D}" type="sibTrans" cxnId="{A97B337C-9D17-45F1-8129-FE609265ECCB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2882BF5F-4B76-4012-8962-13D694055C30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Coste de FP</a:t>
          </a:r>
        </a:p>
        <a:p>
          <a:r>
            <a:rPr lang="es-ES" sz="1600" dirty="0" smtClean="0">
              <a:latin typeface="Calibri" pitchFamily="34" charset="0"/>
            </a:rPr>
            <a:t>(M. primas, salarios…)</a:t>
          </a:r>
          <a:endParaRPr lang="es-ES" sz="1600" dirty="0">
            <a:latin typeface="Calibri" pitchFamily="34" charset="0"/>
          </a:endParaRPr>
        </a:p>
      </dgm:t>
    </dgm:pt>
    <dgm:pt modelId="{582B6175-DD7A-4B35-BD11-D19777BF1E57}" type="parTrans" cxnId="{43BDB4A3-D5A1-49FE-9513-53BB1EB2CE8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354D4F1-A30F-4DBE-8AEA-F7108088C6A5}" type="sibTrans" cxnId="{43BDB4A3-D5A1-49FE-9513-53BB1EB2CE8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8DEBA46-B1E6-435C-85B3-369A39A79A21}">
      <dgm:prSet phldrT="[Texto]" custT="1"/>
      <dgm:spPr/>
      <dgm:t>
        <a:bodyPr/>
        <a:lstStyle/>
        <a:p>
          <a:r>
            <a:rPr lang="es-ES" sz="1600" dirty="0" smtClean="0">
              <a:latin typeface="Calibri" pitchFamily="34" charset="0"/>
            </a:rPr>
            <a:t>Productividad</a:t>
          </a:r>
        </a:p>
        <a:p>
          <a:r>
            <a:rPr lang="es-ES" sz="1600" dirty="0" smtClean="0">
              <a:latin typeface="Calibri" pitchFamily="34" charset="0"/>
            </a:rPr>
            <a:t>(tecnología, formación, gestión)</a:t>
          </a:r>
          <a:endParaRPr lang="es-ES" sz="1600" dirty="0">
            <a:latin typeface="Calibri" pitchFamily="34" charset="0"/>
          </a:endParaRPr>
        </a:p>
      </dgm:t>
    </dgm:pt>
    <dgm:pt modelId="{DF6F4FA5-435D-4441-89FE-77252368C215}" type="parTrans" cxnId="{FA4147FF-A911-4E32-9DA9-B610CFFC77B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E07673E-DA4E-408E-85D1-07B054478D94}" type="sibTrans" cxnId="{FA4147FF-A911-4E32-9DA9-B610CFFC77B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445169E6-C3F3-4A5E-8BAF-AA9FBF9D87F3}">
      <dgm:prSet phldrT="[Texto]"/>
      <dgm:spPr/>
      <dgm:t>
        <a:bodyPr/>
        <a:lstStyle/>
        <a:p>
          <a:r>
            <a:rPr lang="es-ES" dirty="0" smtClean="0">
              <a:latin typeface="Calibri" pitchFamily="34" charset="0"/>
            </a:rPr>
            <a:t>Expectativas futuro</a:t>
          </a:r>
          <a:endParaRPr lang="es-ES" dirty="0">
            <a:latin typeface="Calibri" pitchFamily="34" charset="0"/>
          </a:endParaRPr>
        </a:p>
      </dgm:t>
    </dgm:pt>
    <dgm:pt modelId="{3CAA1B70-E66E-42ED-B538-6439AA5E3AE8}" type="parTrans" cxnId="{DEA0FC3E-DB83-4AD7-85A9-74A076216D1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AB3AF78B-45B9-4959-91F8-E4C8B856171A}" type="sibTrans" cxnId="{DEA0FC3E-DB83-4AD7-85A9-74A076216D10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5C9B3CB-92EE-416D-A167-AFA180E08990}" type="pres">
      <dgm:prSet presAssocID="{7E32B70C-074C-4BD1-B9C2-101C9119956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B8B1962E-0264-4CAA-A4D9-3FB62847B74B}" type="pres">
      <dgm:prSet presAssocID="{8F60962F-243E-4BAC-9D53-75951276594B}" presName="vertOne" presStyleCnt="0"/>
      <dgm:spPr/>
    </dgm:pt>
    <dgm:pt modelId="{4304A158-3DD2-4BDF-BAE4-C870EF8509B0}" type="pres">
      <dgm:prSet presAssocID="{8F60962F-243E-4BAC-9D53-75951276594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235078-8FBB-4C52-B45A-A91A10F55105}" type="pres">
      <dgm:prSet presAssocID="{8F60962F-243E-4BAC-9D53-75951276594B}" presName="parTransOne" presStyleCnt="0"/>
      <dgm:spPr/>
    </dgm:pt>
    <dgm:pt modelId="{43A318C4-D3F8-4207-915D-12F0E26F8BC8}" type="pres">
      <dgm:prSet presAssocID="{8F60962F-243E-4BAC-9D53-75951276594B}" presName="horzOne" presStyleCnt="0"/>
      <dgm:spPr/>
    </dgm:pt>
    <dgm:pt modelId="{A3C31106-FE6B-4387-9928-0D286410334C}" type="pres">
      <dgm:prSet presAssocID="{DF282AA1-EF3C-4459-BDCE-C80B410B1525}" presName="vertTwo" presStyleCnt="0"/>
      <dgm:spPr/>
    </dgm:pt>
    <dgm:pt modelId="{B6E44AC2-9CC3-4D17-B6A0-9492946DD265}" type="pres">
      <dgm:prSet presAssocID="{DF282AA1-EF3C-4459-BDCE-C80B410B1525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FFBE83-BF75-4E53-9B6A-90FA6FB40678}" type="pres">
      <dgm:prSet presAssocID="{DF282AA1-EF3C-4459-BDCE-C80B410B1525}" presName="parTransTwo" presStyleCnt="0"/>
      <dgm:spPr/>
    </dgm:pt>
    <dgm:pt modelId="{633982C3-0046-4802-97EB-4926DF2417C6}" type="pres">
      <dgm:prSet presAssocID="{DF282AA1-EF3C-4459-BDCE-C80B410B1525}" presName="horzTwo" presStyleCnt="0"/>
      <dgm:spPr/>
    </dgm:pt>
    <dgm:pt modelId="{02A2A42B-0F33-445D-9412-FECC05D6AF79}" type="pres">
      <dgm:prSet presAssocID="{2882BF5F-4B76-4012-8962-13D694055C30}" presName="vertThree" presStyleCnt="0"/>
      <dgm:spPr/>
    </dgm:pt>
    <dgm:pt modelId="{39144FD4-670A-4215-A2D2-C470FC23C46B}" type="pres">
      <dgm:prSet presAssocID="{2882BF5F-4B76-4012-8962-13D694055C30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24E10D-E652-4C9B-A00C-04A3E38DFA98}" type="pres">
      <dgm:prSet presAssocID="{2882BF5F-4B76-4012-8962-13D694055C30}" presName="horzThree" presStyleCnt="0"/>
      <dgm:spPr/>
    </dgm:pt>
    <dgm:pt modelId="{FD592105-E743-4978-8B7F-3F003AB10A52}" type="pres">
      <dgm:prSet presAssocID="{3354D4F1-A30F-4DBE-8AEA-F7108088C6A5}" presName="sibSpaceThree" presStyleCnt="0"/>
      <dgm:spPr/>
    </dgm:pt>
    <dgm:pt modelId="{40B4227D-8304-426D-95C5-1CE2D5402E65}" type="pres">
      <dgm:prSet presAssocID="{88DEBA46-B1E6-435C-85B3-369A39A79A21}" presName="vertThree" presStyleCnt="0"/>
      <dgm:spPr/>
    </dgm:pt>
    <dgm:pt modelId="{467B1D53-EC9D-4485-B49B-FAC0FBFE03E4}" type="pres">
      <dgm:prSet presAssocID="{88DEBA46-B1E6-435C-85B3-369A39A79A21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7FD0D3-F038-47E5-A65E-8D7E51AF2505}" type="pres">
      <dgm:prSet presAssocID="{88DEBA46-B1E6-435C-85B3-369A39A79A21}" presName="horzThree" presStyleCnt="0"/>
      <dgm:spPr/>
    </dgm:pt>
    <dgm:pt modelId="{966FFCD7-EE0B-4A31-BAD6-2A9F14059A27}" type="pres">
      <dgm:prSet presAssocID="{26109014-F09F-473C-B674-BCCF06169A2D}" presName="sibSpaceTwo" presStyleCnt="0"/>
      <dgm:spPr/>
    </dgm:pt>
    <dgm:pt modelId="{8293B019-9341-4159-8D73-DC6BCD9B60C9}" type="pres">
      <dgm:prSet presAssocID="{445169E6-C3F3-4A5E-8BAF-AA9FBF9D87F3}" presName="vertTwo" presStyleCnt="0"/>
      <dgm:spPr/>
    </dgm:pt>
    <dgm:pt modelId="{DF94F8E4-48B8-40A1-BF1F-CB414EDCBB50}" type="pres">
      <dgm:prSet presAssocID="{445169E6-C3F3-4A5E-8BAF-AA9FBF9D87F3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1A14951-E331-41D9-A26C-E6D649635637}" type="pres">
      <dgm:prSet presAssocID="{445169E6-C3F3-4A5E-8BAF-AA9FBF9D87F3}" presName="horzTwo" presStyleCnt="0"/>
      <dgm:spPr/>
    </dgm:pt>
  </dgm:ptLst>
  <dgm:cxnLst>
    <dgm:cxn modelId="{FA4147FF-A911-4E32-9DA9-B610CFFC77B0}" srcId="{DF282AA1-EF3C-4459-BDCE-C80B410B1525}" destId="{88DEBA46-B1E6-435C-85B3-369A39A79A21}" srcOrd="1" destOrd="0" parTransId="{DF6F4FA5-435D-4441-89FE-77252368C215}" sibTransId="{1E07673E-DA4E-408E-85D1-07B054478D94}"/>
    <dgm:cxn modelId="{7D2E2E0D-2371-41A3-8CA1-1DFAE44B7DC1}" type="presOf" srcId="{2882BF5F-4B76-4012-8962-13D694055C30}" destId="{39144FD4-670A-4215-A2D2-C470FC23C46B}" srcOrd="0" destOrd="0" presId="urn:microsoft.com/office/officeart/2005/8/layout/hierarchy4"/>
    <dgm:cxn modelId="{0A76D020-6612-4688-8554-9112A60B9A13}" srcId="{7E32B70C-074C-4BD1-B9C2-101C91199563}" destId="{8F60962F-243E-4BAC-9D53-75951276594B}" srcOrd="0" destOrd="0" parTransId="{9301CE95-AC56-4EB6-9E0F-225BCB4D438C}" sibTransId="{F5A13B4E-D99B-4817-BACA-4D4AB57A714A}"/>
    <dgm:cxn modelId="{113A0ECA-5E25-4F07-9C78-61A4B6A609AF}" type="presOf" srcId="{DF282AA1-EF3C-4459-BDCE-C80B410B1525}" destId="{B6E44AC2-9CC3-4D17-B6A0-9492946DD265}" srcOrd="0" destOrd="0" presId="urn:microsoft.com/office/officeart/2005/8/layout/hierarchy4"/>
    <dgm:cxn modelId="{DEA0FC3E-DB83-4AD7-85A9-74A076216D10}" srcId="{8F60962F-243E-4BAC-9D53-75951276594B}" destId="{445169E6-C3F3-4A5E-8BAF-AA9FBF9D87F3}" srcOrd="1" destOrd="0" parTransId="{3CAA1B70-E66E-42ED-B538-6439AA5E3AE8}" sibTransId="{AB3AF78B-45B9-4959-91F8-E4C8B856171A}"/>
    <dgm:cxn modelId="{88D2244F-8D15-458B-943A-8DFFC1E61249}" type="presOf" srcId="{88DEBA46-B1E6-435C-85B3-369A39A79A21}" destId="{467B1D53-EC9D-4485-B49B-FAC0FBFE03E4}" srcOrd="0" destOrd="0" presId="urn:microsoft.com/office/officeart/2005/8/layout/hierarchy4"/>
    <dgm:cxn modelId="{62C80207-01C6-4EAF-B56E-24F624EEA3B9}" type="presOf" srcId="{445169E6-C3F3-4A5E-8BAF-AA9FBF9D87F3}" destId="{DF94F8E4-48B8-40A1-BF1F-CB414EDCBB50}" srcOrd="0" destOrd="0" presId="urn:microsoft.com/office/officeart/2005/8/layout/hierarchy4"/>
    <dgm:cxn modelId="{A97B337C-9D17-45F1-8129-FE609265ECCB}" srcId="{8F60962F-243E-4BAC-9D53-75951276594B}" destId="{DF282AA1-EF3C-4459-BDCE-C80B410B1525}" srcOrd="0" destOrd="0" parTransId="{D2F90EBA-02F9-4AFF-876C-72E4DA12E6EF}" sibTransId="{26109014-F09F-473C-B674-BCCF06169A2D}"/>
    <dgm:cxn modelId="{43BDB4A3-D5A1-49FE-9513-53BB1EB2CE88}" srcId="{DF282AA1-EF3C-4459-BDCE-C80B410B1525}" destId="{2882BF5F-4B76-4012-8962-13D694055C30}" srcOrd="0" destOrd="0" parTransId="{582B6175-DD7A-4B35-BD11-D19777BF1E57}" sibTransId="{3354D4F1-A30F-4DBE-8AEA-F7108088C6A5}"/>
    <dgm:cxn modelId="{4804DE82-D1D4-438D-ADCC-1DD84B852AFE}" type="presOf" srcId="{7E32B70C-074C-4BD1-B9C2-101C91199563}" destId="{C5C9B3CB-92EE-416D-A167-AFA180E08990}" srcOrd="0" destOrd="0" presId="urn:microsoft.com/office/officeart/2005/8/layout/hierarchy4"/>
    <dgm:cxn modelId="{4CB3721F-F3D6-4B54-9E21-D059AAD18373}" type="presOf" srcId="{8F60962F-243E-4BAC-9D53-75951276594B}" destId="{4304A158-3DD2-4BDF-BAE4-C870EF8509B0}" srcOrd="0" destOrd="0" presId="urn:microsoft.com/office/officeart/2005/8/layout/hierarchy4"/>
    <dgm:cxn modelId="{86A47147-12EF-45DF-8204-81EE84310E32}" type="presParOf" srcId="{C5C9B3CB-92EE-416D-A167-AFA180E08990}" destId="{B8B1962E-0264-4CAA-A4D9-3FB62847B74B}" srcOrd="0" destOrd="0" presId="urn:microsoft.com/office/officeart/2005/8/layout/hierarchy4"/>
    <dgm:cxn modelId="{740717DA-8F4D-4C6C-B798-ACA5B8592B09}" type="presParOf" srcId="{B8B1962E-0264-4CAA-A4D9-3FB62847B74B}" destId="{4304A158-3DD2-4BDF-BAE4-C870EF8509B0}" srcOrd="0" destOrd="0" presId="urn:microsoft.com/office/officeart/2005/8/layout/hierarchy4"/>
    <dgm:cxn modelId="{386BC3DF-42F5-4650-898C-4C899C3AA1AD}" type="presParOf" srcId="{B8B1962E-0264-4CAA-A4D9-3FB62847B74B}" destId="{A1235078-8FBB-4C52-B45A-A91A10F55105}" srcOrd="1" destOrd="0" presId="urn:microsoft.com/office/officeart/2005/8/layout/hierarchy4"/>
    <dgm:cxn modelId="{C328002E-ED02-489D-9860-E6BF992A399A}" type="presParOf" srcId="{B8B1962E-0264-4CAA-A4D9-3FB62847B74B}" destId="{43A318C4-D3F8-4207-915D-12F0E26F8BC8}" srcOrd="2" destOrd="0" presId="urn:microsoft.com/office/officeart/2005/8/layout/hierarchy4"/>
    <dgm:cxn modelId="{98921F5D-460A-440A-B57A-EA6D79B21A7D}" type="presParOf" srcId="{43A318C4-D3F8-4207-915D-12F0E26F8BC8}" destId="{A3C31106-FE6B-4387-9928-0D286410334C}" srcOrd="0" destOrd="0" presId="urn:microsoft.com/office/officeart/2005/8/layout/hierarchy4"/>
    <dgm:cxn modelId="{FE5289EC-862B-4B60-B390-00CDE61E1160}" type="presParOf" srcId="{A3C31106-FE6B-4387-9928-0D286410334C}" destId="{B6E44AC2-9CC3-4D17-B6A0-9492946DD265}" srcOrd="0" destOrd="0" presId="urn:microsoft.com/office/officeart/2005/8/layout/hierarchy4"/>
    <dgm:cxn modelId="{E552F83F-F924-4781-AC2A-06248841D01D}" type="presParOf" srcId="{A3C31106-FE6B-4387-9928-0D286410334C}" destId="{51FFBE83-BF75-4E53-9B6A-90FA6FB40678}" srcOrd="1" destOrd="0" presId="urn:microsoft.com/office/officeart/2005/8/layout/hierarchy4"/>
    <dgm:cxn modelId="{7B272B5C-1E65-41F3-BAC0-325BCDCA57FA}" type="presParOf" srcId="{A3C31106-FE6B-4387-9928-0D286410334C}" destId="{633982C3-0046-4802-97EB-4926DF2417C6}" srcOrd="2" destOrd="0" presId="urn:microsoft.com/office/officeart/2005/8/layout/hierarchy4"/>
    <dgm:cxn modelId="{A741B6F1-F55A-4A80-995A-9B17AF303C51}" type="presParOf" srcId="{633982C3-0046-4802-97EB-4926DF2417C6}" destId="{02A2A42B-0F33-445D-9412-FECC05D6AF79}" srcOrd="0" destOrd="0" presId="urn:microsoft.com/office/officeart/2005/8/layout/hierarchy4"/>
    <dgm:cxn modelId="{10583F82-3F67-4BB0-A92C-42EC8E457B57}" type="presParOf" srcId="{02A2A42B-0F33-445D-9412-FECC05D6AF79}" destId="{39144FD4-670A-4215-A2D2-C470FC23C46B}" srcOrd="0" destOrd="0" presId="urn:microsoft.com/office/officeart/2005/8/layout/hierarchy4"/>
    <dgm:cxn modelId="{5D50A494-D2C9-4E7D-A8B5-EED72CAF3BF0}" type="presParOf" srcId="{02A2A42B-0F33-445D-9412-FECC05D6AF79}" destId="{8724E10D-E652-4C9B-A00C-04A3E38DFA98}" srcOrd="1" destOrd="0" presId="urn:microsoft.com/office/officeart/2005/8/layout/hierarchy4"/>
    <dgm:cxn modelId="{287060DF-6A9A-4361-A3A3-A933CA48AEE5}" type="presParOf" srcId="{633982C3-0046-4802-97EB-4926DF2417C6}" destId="{FD592105-E743-4978-8B7F-3F003AB10A52}" srcOrd="1" destOrd="0" presId="urn:microsoft.com/office/officeart/2005/8/layout/hierarchy4"/>
    <dgm:cxn modelId="{B9E44BC0-47F7-4E7A-AD61-68141EA8C4A0}" type="presParOf" srcId="{633982C3-0046-4802-97EB-4926DF2417C6}" destId="{40B4227D-8304-426D-95C5-1CE2D5402E65}" srcOrd="2" destOrd="0" presId="urn:microsoft.com/office/officeart/2005/8/layout/hierarchy4"/>
    <dgm:cxn modelId="{F122BE30-2B43-4196-A9DD-9585BE437FFD}" type="presParOf" srcId="{40B4227D-8304-426D-95C5-1CE2D5402E65}" destId="{467B1D53-EC9D-4485-B49B-FAC0FBFE03E4}" srcOrd="0" destOrd="0" presId="urn:microsoft.com/office/officeart/2005/8/layout/hierarchy4"/>
    <dgm:cxn modelId="{C6FD5E15-0514-41B4-8BE1-168EF567D2B3}" type="presParOf" srcId="{40B4227D-8304-426D-95C5-1CE2D5402E65}" destId="{807FD0D3-F038-47E5-A65E-8D7E51AF2505}" srcOrd="1" destOrd="0" presId="urn:microsoft.com/office/officeart/2005/8/layout/hierarchy4"/>
    <dgm:cxn modelId="{03FC7363-98E4-467A-A85F-D8C5951F9981}" type="presParOf" srcId="{43A318C4-D3F8-4207-915D-12F0E26F8BC8}" destId="{966FFCD7-EE0B-4A31-BAD6-2A9F14059A27}" srcOrd="1" destOrd="0" presId="urn:microsoft.com/office/officeart/2005/8/layout/hierarchy4"/>
    <dgm:cxn modelId="{5E575A9C-8EBF-415C-9B05-62E65514D4F0}" type="presParOf" srcId="{43A318C4-D3F8-4207-915D-12F0E26F8BC8}" destId="{8293B019-9341-4159-8D73-DC6BCD9B60C9}" srcOrd="2" destOrd="0" presId="urn:microsoft.com/office/officeart/2005/8/layout/hierarchy4"/>
    <dgm:cxn modelId="{72D1D55C-16E0-4E2C-859F-AA9D05169FF1}" type="presParOf" srcId="{8293B019-9341-4159-8D73-DC6BCD9B60C9}" destId="{DF94F8E4-48B8-40A1-BF1F-CB414EDCBB50}" srcOrd="0" destOrd="0" presId="urn:microsoft.com/office/officeart/2005/8/layout/hierarchy4"/>
    <dgm:cxn modelId="{ED22DED9-2ED5-4537-BA36-F4EFCF4C403E}" type="presParOf" srcId="{8293B019-9341-4159-8D73-DC6BCD9B60C9}" destId="{01A14951-E331-41D9-A26C-E6D64963563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FA32A-EAE2-41DD-B9A3-ED7D2293C1F2}">
      <dsp:nvSpPr>
        <dsp:cNvPr id="0" name=""/>
        <dsp:cNvSpPr/>
      </dsp:nvSpPr>
      <dsp:spPr>
        <a:xfrm>
          <a:off x="4600" y="206375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FACTORES INFLUYENTES</a:t>
          </a:r>
          <a:endParaRPr lang="es-ES" sz="2200" kern="1200" dirty="0">
            <a:latin typeface="Calibri" pitchFamily="34" charset="0"/>
          </a:endParaRPr>
        </a:p>
      </dsp:txBody>
      <dsp:txXfrm>
        <a:off x="25959" y="227734"/>
        <a:ext cx="2874313" cy="686539"/>
      </dsp:txXfrm>
    </dsp:sp>
    <dsp:sp modelId="{F69DB38B-2DDA-4F4E-9168-0240B9D152C7}">
      <dsp:nvSpPr>
        <dsp:cNvPr id="0" name=""/>
        <dsp:cNvSpPr/>
      </dsp:nvSpPr>
      <dsp:spPr>
        <a:xfrm rot="5400000">
          <a:off x="1399306" y="999442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7F2880-C945-4519-B7F6-1525CC2DE35C}">
      <dsp:nvSpPr>
        <dsp:cNvPr id="0" name=""/>
        <dsp:cNvSpPr/>
      </dsp:nvSpPr>
      <dsp:spPr>
        <a:xfrm>
          <a:off x="4600" y="1190873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Fuerzas del mercado</a:t>
          </a:r>
          <a:endParaRPr lang="es-ES" sz="2200" kern="1200" dirty="0">
            <a:latin typeface="Calibri" pitchFamily="34" charset="0"/>
          </a:endParaRPr>
        </a:p>
      </dsp:txBody>
      <dsp:txXfrm>
        <a:off x="25959" y="1212232"/>
        <a:ext cx="2874313" cy="686539"/>
      </dsp:txXfrm>
    </dsp:sp>
    <dsp:sp modelId="{8C69DD62-E152-4C89-A91E-5C812CE3F40C}">
      <dsp:nvSpPr>
        <dsp:cNvPr id="0" name=""/>
        <dsp:cNvSpPr/>
      </dsp:nvSpPr>
      <dsp:spPr>
        <a:xfrm rot="5400000">
          <a:off x="1399306" y="1983940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3403839"/>
            <a:satOff val="-3998"/>
            <a:lumOff val="153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C3101-8655-476D-9ED7-A773B8FB6D77}">
      <dsp:nvSpPr>
        <dsp:cNvPr id="0" name=""/>
        <dsp:cNvSpPr/>
      </dsp:nvSpPr>
      <dsp:spPr>
        <a:xfrm>
          <a:off x="4600" y="2175371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3443077"/>
            <a:satOff val="-1875"/>
            <a:lumOff val="24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Perturbaciones externas</a:t>
          </a:r>
          <a:endParaRPr lang="es-ES" sz="2200" kern="1200" dirty="0">
            <a:latin typeface="Calibri" pitchFamily="34" charset="0"/>
          </a:endParaRPr>
        </a:p>
      </dsp:txBody>
      <dsp:txXfrm>
        <a:off x="25959" y="2196730"/>
        <a:ext cx="2874313" cy="686539"/>
      </dsp:txXfrm>
    </dsp:sp>
    <dsp:sp modelId="{4F0E14EB-FBA9-481A-8D54-AC4C5FB6A60A}">
      <dsp:nvSpPr>
        <dsp:cNvPr id="0" name=""/>
        <dsp:cNvSpPr/>
      </dsp:nvSpPr>
      <dsp:spPr>
        <a:xfrm rot="5400000">
          <a:off x="1399306" y="2968438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6807678"/>
            <a:satOff val="-7995"/>
            <a:lumOff val="307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AD4F4E-4E9D-47D1-9E9C-AAC8BD667703}">
      <dsp:nvSpPr>
        <dsp:cNvPr id="0" name=""/>
        <dsp:cNvSpPr/>
      </dsp:nvSpPr>
      <dsp:spPr>
        <a:xfrm>
          <a:off x="4600" y="3159869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6886154"/>
            <a:satOff val="-3749"/>
            <a:lumOff val="49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Política económica del Gobierno</a:t>
          </a:r>
          <a:endParaRPr lang="es-ES" sz="2200" kern="1200" dirty="0">
            <a:latin typeface="Calibri" pitchFamily="34" charset="0"/>
          </a:endParaRPr>
        </a:p>
      </dsp:txBody>
      <dsp:txXfrm>
        <a:off x="25959" y="3181228"/>
        <a:ext cx="2874313" cy="686539"/>
      </dsp:txXfrm>
    </dsp:sp>
    <dsp:sp modelId="{DBFEF07B-3F83-4E3F-860F-D8480F644F13}">
      <dsp:nvSpPr>
        <dsp:cNvPr id="0" name=""/>
        <dsp:cNvSpPr/>
      </dsp:nvSpPr>
      <dsp:spPr>
        <a:xfrm>
          <a:off x="3330016" y="206375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hueOff val="10211516"/>
            <a:satOff val="-11993"/>
            <a:lumOff val="4608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REALIDAD ECONÓMICA DE UN PAÍS</a:t>
          </a:r>
          <a:endParaRPr lang="es-ES" sz="2200" kern="1200" dirty="0">
            <a:latin typeface="Calibri" pitchFamily="34" charset="0"/>
          </a:endParaRPr>
        </a:p>
      </dsp:txBody>
      <dsp:txXfrm>
        <a:off x="3351375" y="227734"/>
        <a:ext cx="2874313" cy="686539"/>
      </dsp:txXfrm>
    </dsp:sp>
    <dsp:sp modelId="{8F925D92-B469-43C7-9A09-FA35B6848406}">
      <dsp:nvSpPr>
        <dsp:cNvPr id="0" name=""/>
        <dsp:cNvSpPr/>
      </dsp:nvSpPr>
      <dsp:spPr>
        <a:xfrm>
          <a:off x="6655431" y="206375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OBJETIVOS</a:t>
          </a:r>
          <a:endParaRPr lang="es-ES" sz="2200" kern="1200" dirty="0">
            <a:latin typeface="Calibri" pitchFamily="34" charset="0"/>
          </a:endParaRPr>
        </a:p>
      </dsp:txBody>
      <dsp:txXfrm>
        <a:off x="6676790" y="227734"/>
        <a:ext cx="2874313" cy="686539"/>
      </dsp:txXfrm>
    </dsp:sp>
    <dsp:sp modelId="{58BC91B4-C927-4692-817F-D2B0B5F49F04}">
      <dsp:nvSpPr>
        <dsp:cNvPr id="0" name=""/>
        <dsp:cNvSpPr/>
      </dsp:nvSpPr>
      <dsp:spPr>
        <a:xfrm rot="5400000">
          <a:off x="8050137" y="999442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10211516"/>
            <a:satOff val="-11993"/>
            <a:lumOff val="4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96A10-DD34-48F6-B1B1-B5DFD271E97D}">
      <dsp:nvSpPr>
        <dsp:cNvPr id="0" name=""/>
        <dsp:cNvSpPr/>
      </dsp:nvSpPr>
      <dsp:spPr>
        <a:xfrm>
          <a:off x="6655431" y="1190873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10329230"/>
            <a:satOff val="-5624"/>
            <a:lumOff val="73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Crecimiento PIB</a:t>
          </a:r>
        </a:p>
      </dsp:txBody>
      <dsp:txXfrm>
        <a:off x="6676790" y="1212232"/>
        <a:ext cx="2874313" cy="686539"/>
      </dsp:txXfrm>
    </dsp:sp>
    <dsp:sp modelId="{20137A0F-E411-482A-AA4B-A6138AD430EB}">
      <dsp:nvSpPr>
        <dsp:cNvPr id="0" name=""/>
        <dsp:cNvSpPr/>
      </dsp:nvSpPr>
      <dsp:spPr>
        <a:xfrm rot="5400000">
          <a:off x="8050137" y="1983940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13615356"/>
            <a:satOff val="-15991"/>
            <a:lumOff val="614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5D939-762F-4322-86C1-F147B8645975}">
      <dsp:nvSpPr>
        <dsp:cNvPr id="0" name=""/>
        <dsp:cNvSpPr/>
      </dsp:nvSpPr>
      <dsp:spPr>
        <a:xfrm>
          <a:off x="6655431" y="2175371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13772307"/>
            <a:satOff val="-7499"/>
            <a:lumOff val="9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Pleno empleo</a:t>
          </a:r>
        </a:p>
      </dsp:txBody>
      <dsp:txXfrm>
        <a:off x="6676790" y="2196730"/>
        <a:ext cx="2874313" cy="686539"/>
      </dsp:txXfrm>
    </dsp:sp>
    <dsp:sp modelId="{E7260F65-D87E-45B8-9DE4-A4D87CB72372}">
      <dsp:nvSpPr>
        <dsp:cNvPr id="0" name=""/>
        <dsp:cNvSpPr/>
      </dsp:nvSpPr>
      <dsp:spPr>
        <a:xfrm rot="5400000">
          <a:off x="8050137" y="2968438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17019194"/>
            <a:satOff val="-19988"/>
            <a:lumOff val="768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E302D-0C67-4F85-A4B9-EEED34A329CA}">
      <dsp:nvSpPr>
        <dsp:cNvPr id="0" name=""/>
        <dsp:cNvSpPr/>
      </dsp:nvSpPr>
      <dsp:spPr>
        <a:xfrm>
          <a:off x="6655431" y="3159869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17215384"/>
            <a:satOff val="-9373"/>
            <a:lumOff val="12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Estabilidad de precios</a:t>
          </a:r>
        </a:p>
      </dsp:txBody>
      <dsp:txXfrm>
        <a:off x="6676790" y="3181228"/>
        <a:ext cx="2874313" cy="686539"/>
      </dsp:txXfrm>
    </dsp:sp>
    <dsp:sp modelId="{102ED4AE-8CAF-480D-B4D7-FB3C68861A4D}">
      <dsp:nvSpPr>
        <dsp:cNvPr id="0" name=""/>
        <dsp:cNvSpPr/>
      </dsp:nvSpPr>
      <dsp:spPr>
        <a:xfrm rot="5400000">
          <a:off x="8050137" y="3952937"/>
          <a:ext cx="127620" cy="12762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FF869-2EE9-46E7-994C-359ABAD8BD00}">
      <dsp:nvSpPr>
        <dsp:cNvPr id="0" name=""/>
        <dsp:cNvSpPr/>
      </dsp:nvSpPr>
      <dsp:spPr>
        <a:xfrm>
          <a:off x="6655431" y="4144367"/>
          <a:ext cx="2917031" cy="72925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20658461"/>
            <a:satOff val="-11248"/>
            <a:lumOff val="147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Equilibrio exterior</a:t>
          </a:r>
        </a:p>
      </dsp:txBody>
      <dsp:txXfrm>
        <a:off x="6676790" y="4165726"/>
        <a:ext cx="2874313" cy="686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8CE9D-31BE-4A3B-B01B-BC57C4002535}">
      <dsp:nvSpPr>
        <dsp:cNvPr id="0" name=""/>
        <dsp:cNvSpPr/>
      </dsp:nvSpPr>
      <dsp:spPr>
        <a:xfrm>
          <a:off x="0" y="78117"/>
          <a:ext cx="4104456" cy="164178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E990BF-CDEB-44D6-81B8-0B9F65BC8498}">
      <dsp:nvSpPr>
        <dsp:cNvPr id="0" name=""/>
        <dsp:cNvSpPr/>
      </dsp:nvSpPr>
      <dsp:spPr>
        <a:xfrm>
          <a:off x="492534" y="365429"/>
          <a:ext cx="1354470" cy="80447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Demanda agregada</a:t>
          </a:r>
          <a:endParaRPr lang="es-ES" sz="2200" kern="1200" dirty="0">
            <a:latin typeface="Calibri" pitchFamily="34" charset="0"/>
          </a:endParaRPr>
        </a:p>
      </dsp:txBody>
      <dsp:txXfrm>
        <a:off x="492534" y="365429"/>
        <a:ext cx="1354470" cy="804473"/>
      </dsp:txXfrm>
    </dsp:sp>
    <dsp:sp modelId="{71FFC689-187F-49FE-B1EC-9F3FAE88CA7D}">
      <dsp:nvSpPr>
        <dsp:cNvPr id="0" name=""/>
        <dsp:cNvSpPr/>
      </dsp:nvSpPr>
      <dsp:spPr>
        <a:xfrm>
          <a:off x="2052228" y="628114"/>
          <a:ext cx="1600737" cy="80447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Calibri" pitchFamily="34" charset="0"/>
            </a:rPr>
            <a:t>Oferta agregada</a:t>
          </a:r>
          <a:endParaRPr lang="es-ES" sz="2200" kern="1200" dirty="0">
            <a:latin typeface="Calibri" pitchFamily="34" charset="0"/>
          </a:endParaRPr>
        </a:p>
      </dsp:txBody>
      <dsp:txXfrm>
        <a:off x="2052228" y="628114"/>
        <a:ext cx="1600737" cy="8044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852FD-10FB-4980-A85D-2489B3CC3E86}">
      <dsp:nvSpPr>
        <dsp:cNvPr id="0" name=""/>
        <dsp:cNvSpPr/>
      </dsp:nvSpPr>
      <dsp:spPr>
        <a:xfrm>
          <a:off x="0" y="690290"/>
          <a:ext cx="6296247" cy="3912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659" tIns="562356" rIns="48865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 smtClean="0">
              <a:solidFill>
                <a:schemeClr val="accent2"/>
              </a:solidFill>
              <a:latin typeface="Calibri" pitchFamily="34" charset="0"/>
            </a:rPr>
            <a:t>Renta disponible de las familias</a:t>
          </a:r>
          <a:r>
            <a:rPr lang="es-ES" sz="2700" kern="1200" dirty="0" smtClean="0">
              <a:latin typeface="Calibri" pitchFamily="34" charset="0"/>
            </a:rPr>
            <a:t>: cuanto mayor sea, mayor C</a:t>
          </a:r>
          <a:endParaRPr lang="es-ES" sz="2700" kern="1200" dirty="0">
            <a:latin typeface="Calibri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 smtClean="0">
              <a:solidFill>
                <a:schemeClr val="accent2"/>
              </a:solidFill>
              <a:latin typeface="Calibri" pitchFamily="34" charset="0"/>
            </a:rPr>
            <a:t>Tipos de interés (i) </a:t>
          </a:r>
          <a:r>
            <a:rPr lang="es-ES" sz="2700" kern="1200" dirty="0" smtClean="0">
              <a:latin typeface="Calibri" pitchFamily="34" charset="0"/>
            </a:rPr>
            <a:t>y facilidad de concesión de crédito: A mayor i, menor C</a:t>
          </a:r>
          <a:endParaRPr lang="es-ES" sz="2700" kern="1200" dirty="0">
            <a:latin typeface="Calibri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700" kern="1200" dirty="0" smtClean="0">
              <a:solidFill>
                <a:schemeClr val="accent2"/>
              </a:solidFill>
              <a:latin typeface="Calibri" pitchFamily="34" charset="0"/>
            </a:rPr>
            <a:t>Ciclo vital</a:t>
          </a:r>
          <a:r>
            <a:rPr lang="es-ES" sz="2700" kern="1200" dirty="0" smtClean="0">
              <a:latin typeface="Calibri" pitchFamily="34" charset="0"/>
            </a:rPr>
            <a:t>: Jóvenes y ancianos más propensos al gasto que edades intermedias</a:t>
          </a:r>
          <a:endParaRPr lang="es-ES" sz="2700" kern="1200" dirty="0">
            <a:latin typeface="Calibri" pitchFamily="34" charset="0"/>
          </a:endParaRPr>
        </a:p>
      </dsp:txBody>
      <dsp:txXfrm>
        <a:off x="0" y="690290"/>
        <a:ext cx="6296247" cy="3912300"/>
      </dsp:txXfrm>
    </dsp:sp>
    <dsp:sp modelId="{4BDF1446-6232-45EB-BCB9-3B9416866EC4}">
      <dsp:nvSpPr>
        <dsp:cNvPr id="0" name=""/>
        <dsp:cNvSpPr/>
      </dsp:nvSpPr>
      <dsp:spPr>
        <a:xfrm>
          <a:off x="314812" y="291770"/>
          <a:ext cx="4407373" cy="797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6588" tIns="0" rIns="16658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FACTORES DE QUE DEPENDE</a:t>
          </a:r>
          <a:endParaRPr lang="es-ES" sz="2700" kern="1200" dirty="0">
            <a:latin typeface="Calibri" pitchFamily="34" charset="0"/>
          </a:endParaRPr>
        </a:p>
      </dsp:txBody>
      <dsp:txXfrm>
        <a:off x="353720" y="330678"/>
        <a:ext cx="4329557" cy="719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84834-3DC5-433E-BDE9-0DFA2F40E555}">
      <dsp:nvSpPr>
        <dsp:cNvPr id="0" name=""/>
        <dsp:cNvSpPr/>
      </dsp:nvSpPr>
      <dsp:spPr>
        <a:xfrm>
          <a:off x="0" y="6202"/>
          <a:ext cx="7376368" cy="3112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488" tIns="1083056" rIns="572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Parte de la renta que queda tras el consumo. Razones para ahorrar:</a:t>
          </a:r>
          <a:endParaRPr lang="es-ES" sz="1800" kern="1200" dirty="0">
            <a:latin typeface="Calibri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Protección ante posibles situaciones desfavorables (enfermedad, desempleo…)</a:t>
          </a:r>
          <a:endParaRPr lang="es-ES" sz="1800" kern="1200" dirty="0">
            <a:latin typeface="Calibri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Poder llevar adelante proyectos futuros (compra vivienda, negocio…)</a:t>
          </a:r>
          <a:endParaRPr lang="es-ES" sz="1800" kern="1200" dirty="0">
            <a:latin typeface="Calibri" pitchFamily="34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Obtener rentas del ahorro (intereses de depósitos…)</a:t>
          </a:r>
          <a:endParaRPr lang="es-ES" sz="1800" kern="1200" dirty="0">
            <a:latin typeface="Calibri" pitchFamily="34" charset="0"/>
          </a:endParaRPr>
        </a:p>
      </dsp:txBody>
      <dsp:txXfrm>
        <a:off x="0" y="6202"/>
        <a:ext cx="7376368" cy="3112200"/>
      </dsp:txXfrm>
    </dsp:sp>
    <dsp:sp modelId="{21ADB525-4AA3-4396-9DD3-BD9876D6A480}">
      <dsp:nvSpPr>
        <dsp:cNvPr id="0" name=""/>
        <dsp:cNvSpPr/>
      </dsp:nvSpPr>
      <dsp:spPr>
        <a:xfrm>
          <a:off x="368818" y="130848"/>
          <a:ext cx="5398756" cy="6428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166" tIns="0" rIns="19516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AHORRO</a:t>
          </a:r>
          <a:endParaRPr lang="es-ES" sz="1800" b="1" kern="1200" dirty="0">
            <a:latin typeface="Calibri" pitchFamily="34" charset="0"/>
          </a:endParaRPr>
        </a:p>
      </dsp:txBody>
      <dsp:txXfrm>
        <a:off x="400201" y="162231"/>
        <a:ext cx="5335990" cy="580108"/>
      </dsp:txXfrm>
    </dsp:sp>
    <dsp:sp modelId="{AC7849CB-8EF6-449D-8884-78BFF176FD3D}">
      <dsp:nvSpPr>
        <dsp:cNvPr id="0" name=""/>
        <dsp:cNvSpPr/>
      </dsp:nvSpPr>
      <dsp:spPr>
        <a:xfrm>
          <a:off x="0" y="3238085"/>
          <a:ext cx="7376368" cy="294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488" tIns="1083056" rIns="572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 err="1" smtClean="0">
              <a:latin typeface="Calibri" pitchFamily="34" charset="0"/>
              <a:hlinkClick xmlns:r="http://schemas.openxmlformats.org/officeDocument/2006/relationships" r:id="rId1"/>
            </a:rPr>
            <a:t>Indice</a:t>
          </a:r>
          <a:r>
            <a:rPr lang="es-ES" sz="1800" b="1" kern="1200" dirty="0" smtClean="0">
              <a:latin typeface="Calibri" pitchFamily="34" charset="0"/>
              <a:hlinkClick xmlns:r="http://schemas.openxmlformats.org/officeDocument/2006/relationships" r:id="rId1"/>
            </a:rPr>
            <a:t> de confianza del consumidor </a:t>
          </a:r>
          <a:r>
            <a:rPr lang="es-ES" sz="1800" b="0" kern="1200" dirty="0" smtClean="0">
              <a:latin typeface="Calibri" pitchFamily="34" charset="0"/>
            </a:rPr>
            <a:t>(elaborado por ICO)</a:t>
          </a:r>
          <a:endParaRPr lang="es-ES" sz="1800" b="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Encuesta continua de presupuestos familiares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Matriculaciones de automóviles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Ventas en grandes superficies</a:t>
          </a:r>
          <a:endParaRPr lang="es-ES" sz="1800" kern="1200" dirty="0">
            <a:latin typeface="Calibri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 smtClean="0">
              <a:latin typeface="Calibri" pitchFamily="34" charset="0"/>
            </a:rPr>
            <a:t>Otros: Consumo gasolina, importaciones de bienes de consumo, encuesta comercio minorista… </a:t>
          </a:r>
          <a:endParaRPr lang="es-ES" sz="1800" kern="1200" dirty="0">
            <a:latin typeface="Calibri" pitchFamily="34" charset="0"/>
          </a:endParaRPr>
        </a:p>
      </dsp:txBody>
      <dsp:txXfrm>
        <a:off x="0" y="3238085"/>
        <a:ext cx="7376368" cy="2948400"/>
      </dsp:txXfrm>
    </dsp:sp>
    <dsp:sp modelId="{61BC8945-F2AB-42A4-8252-64FF295C8EE9}">
      <dsp:nvSpPr>
        <dsp:cNvPr id="0" name=""/>
        <dsp:cNvSpPr/>
      </dsp:nvSpPr>
      <dsp:spPr>
        <a:xfrm>
          <a:off x="391592" y="3312365"/>
          <a:ext cx="5405881" cy="606402"/>
        </a:xfrm>
        <a:prstGeom prst="roundRect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166" tIns="0" rIns="19516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libri" pitchFamily="34" charset="0"/>
            </a:rPr>
            <a:t>INDICADORES DE LA EVOLUCIÓN DEL CONSUMO	</a:t>
          </a:r>
        </a:p>
      </dsp:txBody>
      <dsp:txXfrm>
        <a:off x="421194" y="3341967"/>
        <a:ext cx="5346677" cy="5471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CF7AE-8E3D-4966-A8D4-E99F2EED3263}">
      <dsp:nvSpPr>
        <dsp:cNvPr id="0" name=""/>
        <dsp:cNvSpPr/>
      </dsp:nvSpPr>
      <dsp:spPr>
        <a:xfrm>
          <a:off x="4380" y="597"/>
          <a:ext cx="4608919" cy="13095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latin typeface="Calibri" pitchFamily="34" charset="0"/>
            </a:rPr>
            <a:t>FBKF (Formación Bruta de</a:t>
          </a:r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latin typeface="Calibri" pitchFamily="34" charset="0"/>
            </a:rPr>
            <a:t> capital fijo)</a:t>
          </a:r>
          <a:endParaRPr lang="es-ES" sz="2500" kern="1200" dirty="0">
            <a:latin typeface="Calibri" pitchFamily="34" charset="0"/>
          </a:endParaRPr>
        </a:p>
      </dsp:txBody>
      <dsp:txXfrm>
        <a:off x="42735" y="38952"/>
        <a:ext cx="4532209" cy="1232830"/>
      </dsp:txXfrm>
    </dsp:sp>
    <dsp:sp modelId="{B687F23C-31FD-4ED5-8FC2-90FC95CBCECC}">
      <dsp:nvSpPr>
        <dsp:cNvPr id="0" name=""/>
        <dsp:cNvSpPr/>
      </dsp:nvSpPr>
      <dsp:spPr>
        <a:xfrm>
          <a:off x="4380" y="1498174"/>
          <a:ext cx="2211573" cy="13095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Inversión en planta y equipo</a:t>
          </a:r>
          <a:endParaRPr lang="es-ES" sz="2400" kern="1200" dirty="0">
            <a:latin typeface="Calibri" pitchFamily="34" charset="0"/>
          </a:endParaRPr>
        </a:p>
      </dsp:txBody>
      <dsp:txXfrm>
        <a:off x="42735" y="1536529"/>
        <a:ext cx="2134863" cy="1232830"/>
      </dsp:txXfrm>
    </dsp:sp>
    <dsp:sp modelId="{CF707466-0662-4124-ACB9-1C1CE8806619}">
      <dsp:nvSpPr>
        <dsp:cNvPr id="0" name=""/>
        <dsp:cNvSpPr/>
      </dsp:nvSpPr>
      <dsp:spPr>
        <a:xfrm>
          <a:off x="2401726" y="1498174"/>
          <a:ext cx="2211573" cy="13095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Construcción residencial</a:t>
          </a:r>
          <a:endParaRPr lang="es-ES" sz="2400" kern="1200" dirty="0">
            <a:latin typeface="Calibri" pitchFamily="34" charset="0"/>
          </a:endParaRPr>
        </a:p>
      </dsp:txBody>
      <dsp:txXfrm>
        <a:off x="2440081" y="1536529"/>
        <a:ext cx="2134863" cy="1232830"/>
      </dsp:txXfrm>
    </dsp:sp>
    <dsp:sp modelId="{7B64267E-BC2F-42D2-9475-D9EDE04ACE0B}">
      <dsp:nvSpPr>
        <dsp:cNvPr id="0" name=""/>
        <dsp:cNvSpPr/>
      </dsp:nvSpPr>
      <dsp:spPr>
        <a:xfrm>
          <a:off x="4984845" y="597"/>
          <a:ext cx="2211573" cy="13095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>
              <a:latin typeface="Calibri" pitchFamily="34" charset="0"/>
            </a:rPr>
            <a:t>VE (Variación de existencias)</a:t>
          </a:r>
          <a:endParaRPr lang="es-ES" sz="2500" kern="1200" dirty="0">
            <a:latin typeface="Calibri" pitchFamily="34" charset="0"/>
          </a:endParaRPr>
        </a:p>
      </dsp:txBody>
      <dsp:txXfrm>
        <a:off x="5023200" y="38952"/>
        <a:ext cx="2134863" cy="12328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84834-3DC5-433E-BDE9-0DFA2F40E555}">
      <dsp:nvSpPr>
        <dsp:cNvPr id="0" name=""/>
        <dsp:cNvSpPr/>
      </dsp:nvSpPr>
      <dsp:spPr>
        <a:xfrm>
          <a:off x="0" y="33097"/>
          <a:ext cx="7088336" cy="2844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0134" tIns="895604" rIns="5501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Inversiones de reemplazamiento</a:t>
          </a:r>
          <a:r>
            <a:rPr lang="es-ES" sz="2000" kern="1200" dirty="0" smtClean="0">
              <a:latin typeface="Calibri" pitchFamily="34" charset="0"/>
            </a:rPr>
            <a:t>: para sustituir equipos desgastados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Inversión de renovación</a:t>
          </a:r>
          <a:r>
            <a:rPr lang="es-ES" sz="2000" kern="1200" dirty="0" smtClean="0">
              <a:latin typeface="Calibri" pitchFamily="34" charset="0"/>
            </a:rPr>
            <a:t>: Sustitución de equipos por otros más avanzados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Inversión por ampliación o extensión</a:t>
          </a:r>
          <a:r>
            <a:rPr lang="es-ES" sz="2000" kern="1200" dirty="0" smtClean="0">
              <a:latin typeface="Calibri" pitchFamily="34" charset="0"/>
            </a:rPr>
            <a:t>: para aumentar la producción</a:t>
          </a:r>
          <a:endParaRPr lang="es-ES" sz="2000" kern="1200" dirty="0">
            <a:latin typeface="Calibri" pitchFamily="34" charset="0"/>
          </a:endParaRPr>
        </a:p>
      </dsp:txBody>
      <dsp:txXfrm>
        <a:off x="0" y="33097"/>
        <a:ext cx="7088336" cy="2844450"/>
      </dsp:txXfrm>
    </dsp:sp>
    <dsp:sp modelId="{21ADB525-4AA3-4396-9DD3-BD9876D6A480}">
      <dsp:nvSpPr>
        <dsp:cNvPr id="0" name=""/>
        <dsp:cNvSpPr/>
      </dsp:nvSpPr>
      <dsp:spPr>
        <a:xfrm>
          <a:off x="354416" y="136169"/>
          <a:ext cx="5187946" cy="5316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546" tIns="0" rIns="187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TIPOS DE INVERSIÓN</a:t>
          </a:r>
          <a:endParaRPr lang="es-ES" sz="2000" b="1" kern="1200" dirty="0">
            <a:latin typeface="Calibri" pitchFamily="34" charset="0"/>
          </a:endParaRPr>
        </a:p>
      </dsp:txBody>
      <dsp:txXfrm>
        <a:off x="380367" y="162120"/>
        <a:ext cx="5136044" cy="479705"/>
      </dsp:txXfrm>
    </dsp:sp>
    <dsp:sp modelId="{AC7849CB-8EF6-449D-8884-78BFF176FD3D}">
      <dsp:nvSpPr>
        <dsp:cNvPr id="0" name=""/>
        <dsp:cNvSpPr/>
      </dsp:nvSpPr>
      <dsp:spPr>
        <a:xfrm>
          <a:off x="0" y="2976515"/>
          <a:ext cx="7088336" cy="3183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0134" tIns="895604" rIns="5501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Tipos de interés </a:t>
          </a:r>
          <a:r>
            <a:rPr lang="es-ES" sz="2000" kern="1200" dirty="0" smtClean="0">
              <a:latin typeface="Calibri" pitchFamily="34" charset="0"/>
            </a:rPr>
            <a:t>(i) A mayor i, menor I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Capacidad realmente utilizada</a:t>
          </a:r>
          <a:r>
            <a:rPr lang="es-ES" sz="2000" kern="1200" dirty="0" smtClean="0">
              <a:latin typeface="Calibri" pitchFamily="34" charset="0"/>
            </a:rPr>
            <a:t>: Si no está a plena capacidad, no hay razón para invertir</a:t>
          </a: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000" kern="1200" dirty="0">
            <a:latin typeface="Calibri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 smtClean="0">
              <a:solidFill>
                <a:schemeClr val="accent2"/>
              </a:solidFill>
              <a:latin typeface="Calibri" pitchFamily="34" charset="0"/>
            </a:rPr>
            <a:t>Confianza en el fututo</a:t>
          </a:r>
          <a:r>
            <a:rPr lang="es-ES" sz="2000" kern="1200" dirty="0" smtClean="0">
              <a:latin typeface="Calibri" pitchFamily="34" charset="0"/>
            </a:rPr>
            <a:t>: cuanto mayor sea ésta, más crecerá la I</a:t>
          </a:r>
          <a:endParaRPr lang="es-ES" sz="2000" kern="1200" dirty="0">
            <a:latin typeface="Calibri" pitchFamily="34" charset="0"/>
          </a:endParaRPr>
        </a:p>
      </dsp:txBody>
      <dsp:txXfrm>
        <a:off x="0" y="2976515"/>
        <a:ext cx="7088336" cy="3183075"/>
      </dsp:txXfrm>
    </dsp:sp>
    <dsp:sp modelId="{61BC8945-F2AB-42A4-8252-64FF295C8EE9}">
      <dsp:nvSpPr>
        <dsp:cNvPr id="0" name=""/>
        <dsp:cNvSpPr/>
      </dsp:nvSpPr>
      <dsp:spPr>
        <a:xfrm>
          <a:off x="376302" y="3037939"/>
          <a:ext cx="5194793" cy="501447"/>
        </a:xfrm>
        <a:prstGeom prst="roundRect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546" tIns="0" rIns="187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libri" pitchFamily="34" charset="0"/>
            </a:rPr>
            <a:t>FACTORES DE QUE DEPENDE</a:t>
          </a:r>
        </a:p>
      </dsp:txBody>
      <dsp:txXfrm>
        <a:off x="400781" y="3062418"/>
        <a:ext cx="5145835" cy="4524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712A7-6273-4BA3-BC84-64B4E8060AC6}">
      <dsp:nvSpPr>
        <dsp:cNvPr id="0" name=""/>
        <dsp:cNvSpPr/>
      </dsp:nvSpPr>
      <dsp:spPr>
        <a:xfrm>
          <a:off x="0" y="306143"/>
          <a:ext cx="4824536" cy="5908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EXCESO DE OFERTA</a:t>
          </a:r>
          <a:endParaRPr lang="es-ES" sz="2400" kern="1200" dirty="0">
            <a:latin typeface="Calibri" pitchFamily="34" charset="0"/>
          </a:endParaRPr>
        </a:p>
      </dsp:txBody>
      <dsp:txXfrm>
        <a:off x="28845" y="334988"/>
        <a:ext cx="4766846" cy="533200"/>
      </dsp:txXfrm>
    </dsp:sp>
    <dsp:sp modelId="{FD2CD7B9-CC60-47D9-9B61-2630AAD12D8A}">
      <dsp:nvSpPr>
        <dsp:cNvPr id="0" name=""/>
        <dsp:cNvSpPr/>
      </dsp:nvSpPr>
      <dsp:spPr>
        <a:xfrm>
          <a:off x="0" y="897034"/>
          <a:ext cx="4824536" cy="17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17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 smtClean="0">
              <a:latin typeface="Calibri" pitchFamily="34" charset="0"/>
            </a:rPr>
            <a:t>Si el IPC se sitúa por encima del IPC de equilibrio, la Q de bienes y servicios que querrán vender las empresas será mayor que la que desearán adquirir los consumidores. Se producirá un descenso del nivel de precios</a:t>
          </a:r>
          <a:endParaRPr lang="es-ES" sz="2000" kern="1200" dirty="0">
            <a:latin typeface="Calibri" pitchFamily="34" charset="0"/>
          </a:endParaRPr>
        </a:p>
      </dsp:txBody>
      <dsp:txXfrm>
        <a:off x="0" y="897034"/>
        <a:ext cx="4824536" cy="17491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76784-9056-4877-9DF0-DC08FC0C4417}">
      <dsp:nvSpPr>
        <dsp:cNvPr id="0" name=""/>
        <dsp:cNvSpPr/>
      </dsp:nvSpPr>
      <dsp:spPr>
        <a:xfrm>
          <a:off x="0" y="10121"/>
          <a:ext cx="4896544" cy="6785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EXCESO DE DEMANDA</a:t>
          </a:r>
          <a:endParaRPr lang="es-ES" sz="2700" kern="1200" dirty="0"/>
        </a:p>
      </dsp:txBody>
      <dsp:txXfrm>
        <a:off x="33125" y="43246"/>
        <a:ext cx="4830294" cy="612327"/>
      </dsp:txXfrm>
    </dsp:sp>
    <dsp:sp modelId="{A9843053-2F3C-455D-AA3D-C6659C6D24E8}">
      <dsp:nvSpPr>
        <dsp:cNvPr id="0" name=""/>
        <dsp:cNvSpPr/>
      </dsp:nvSpPr>
      <dsp:spPr>
        <a:xfrm>
          <a:off x="0" y="688699"/>
          <a:ext cx="4896544" cy="218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65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 smtClean="0">
              <a:latin typeface="Calibri" pitchFamily="34" charset="0"/>
            </a:rPr>
            <a:t>Si el IPC se sitúa por debajo del IPC de equilibrio, la Q de bienes y servicios que querrán vender las empresas será menor que la que desearán adquirir los consumidores. Se producirá un aumento del nivel de precios</a:t>
          </a:r>
          <a:endParaRPr lang="es-ES" sz="2100" kern="1200" dirty="0">
            <a:latin typeface="Calibri" pitchFamily="34" charset="0"/>
          </a:endParaRPr>
        </a:p>
      </dsp:txBody>
      <dsp:txXfrm>
        <a:off x="0" y="688699"/>
        <a:ext cx="4896544" cy="21814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5775E-44F1-43A6-B192-31B2EA46A91B}">
      <dsp:nvSpPr>
        <dsp:cNvPr id="0" name=""/>
        <dsp:cNvSpPr/>
      </dsp:nvSpPr>
      <dsp:spPr>
        <a:xfrm>
          <a:off x="1485" y="1589"/>
          <a:ext cx="9286060" cy="5256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alibri" pitchFamily="34" charset="0"/>
            </a:rPr>
            <a:t>Da</a:t>
          </a:r>
          <a:endParaRPr lang="es-ES" sz="2400" kern="1200" dirty="0">
            <a:latin typeface="Calibri" pitchFamily="34" charset="0"/>
          </a:endParaRPr>
        </a:p>
      </dsp:txBody>
      <dsp:txXfrm>
        <a:off x="16881" y="16985"/>
        <a:ext cx="9255268" cy="494852"/>
      </dsp:txXfrm>
    </dsp:sp>
    <dsp:sp modelId="{F58FC2B0-E453-4949-B890-3F8ACC5F3528}">
      <dsp:nvSpPr>
        <dsp:cNvPr id="0" name=""/>
        <dsp:cNvSpPr/>
      </dsp:nvSpPr>
      <dsp:spPr>
        <a:xfrm>
          <a:off x="10549" y="673281"/>
          <a:ext cx="3563460" cy="5256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C</a:t>
          </a:r>
          <a:endParaRPr lang="es-ES" sz="2400" kern="1200" dirty="0">
            <a:latin typeface="Calibri" pitchFamily="34" charset="0"/>
          </a:endParaRPr>
        </a:p>
      </dsp:txBody>
      <dsp:txXfrm>
        <a:off x="25945" y="688677"/>
        <a:ext cx="3532668" cy="494852"/>
      </dsp:txXfrm>
    </dsp:sp>
    <dsp:sp modelId="{49201979-B6C7-44C7-967B-C0373885AA85}">
      <dsp:nvSpPr>
        <dsp:cNvPr id="0" name=""/>
        <dsp:cNvSpPr/>
      </dsp:nvSpPr>
      <dsp:spPr>
        <a:xfrm>
          <a:off x="10549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i</a:t>
          </a:r>
          <a:endParaRPr lang="es-ES" sz="1600" kern="1200" dirty="0">
            <a:latin typeface="Calibri" pitchFamily="34" charset="0"/>
          </a:endParaRPr>
        </a:p>
      </dsp:txBody>
      <dsp:txXfrm>
        <a:off x="25945" y="1360370"/>
        <a:ext cx="1124675" cy="494852"/>
      </dsp:txXfrm>
    </dsp:sp>
    <dsp:sp modelId="{3051F265-35AA-4B27-B08C-D897F418857E}">
      <dsp:nvSpPr>
        <dsp:cNvPr id="0" name=""/>
        <dsp:cNvSpPr/>
      </dsp:nvSpPr>
      <dsp:spPr>
        <a:xfrm>
          <a:off x="1214546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RPD</a:t>
          </a:r>
          <a:endParaRPr lang="es-ES" sz="1600" kern="1200" dirty="0">
            <a:latin typeface="Calibri" pitchFamily="34" charset="0"/>
          </a:endParaRPr>
        </a:p>
      </dsp:txBody>
      <dsp:txXfrm>
        <a:off x="1229942" y="1360370"/>
        <a:ext cx="1124675" cy="494852"/>
      </dsp:txXfrm>
    </dsp:sp>
    <dsp:sp modelId="{C71C3A5F-A2CE-4BB2-BE5D-7A04A2192667}">
      <dsp:nvSpPr>
        <dsp:cNvPr id="0" name=""/>
        <dsp:cNvSpPr/>
      </dsp:nvSpPr>
      <dsp:spPr>
        <a:xfrm>
          <a:off x="2418543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Ciclo vital</a:t>
          </a:r>
          <a:endParaRPr lang="es-ES" sz="1600" kern="1200" dirty="0">
            <a:latin typeface="Calibri" pitchFamily="34" charset="0"/>
          </a:endParaRPr>
        </a:p>
      </dsp:txBody>
      <dsp:txXfrm>
        <a:off x="2433939" y="1360370"/>
        <a:ext cx="1124675" cy="494852"/>
      </dsp:txXfrm>
    </dsp:sp>
    <dsp:sp modelId="{A7E13711-275F-49F3-86DD-08CF21BBC7C7}">
      <dsp:nvSpPr>
        <dsp:cNvPr id="0" name=""/>
        <dsp:cNvSpPr/>
      </dsp:nvSpPr>
      <dsp:spPr>
        <a:xfrm>
          <a:off x="3671069" y="673281"/>
          <a:ext cx="3563460" cy="5256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I</a:t>
          </a:r>
          <a:endParaRPr lang="es-ES" sz="2400" kern="1200" dirty="0">
            <a:latin typeface="Calibri" pitchFamily="34" charset="0"/>
          </a:endParaRPr>
        </a:p>
      </dsp:txBody>
      <dsp:txXfrm>
        <a:off x="3686465" y="688677"/>
        <a:ext cx="3532668" cy="494852"/>
      </dsp:txXfrm>
    </dsp:sp>
    <dsp:sp modelId="{00C3F1FD-29FD-4CD6-B3F6-C39424C43583}">
      <dsp:nvSpPr>
        <dsp:cNvPr id="0" name=""/>
        <dsp:cNvSpPr/>
      </dsp:nvSpPr>
      <dsp:spPr>
        <a:xfrm>
          <a:off x="3671069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i</a:t>
          </a:r>
          <a:endParaRPr lang="es-ES" sz="1600" kern="1200" dirty="0">
            <a:latin typeface="Calibri" pitchFamily="34" charset="0"/>
          </a:endParaRPr>
        </a:p>
      </dsp:txBody>
      <dsp:txXfrm>
        <a:off x="3686465" y="1360370"/>
        <a:ext cx="1124675" cy="494852"/>
      </dsp:txXfrm>
    </dsp:sp>
    <dsp:sp modelId="{7FC1F9CF-1D74-4E07-ACEB-AF7A0D47DB9E}">
      <dsp:nvSpPr>
        <dsp:cNvPr id="0" name=""/>
        <dsp:cNvSpPr/>
      </dsp:nvSpPr>
      <dsp:spPr>
        <a:xfrm>
          <a:off x="4875066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Capacidad utilizada</a:t>
          </a:r>
          <a:endParaRPr lang="es-ES" sz="1600" kern="1200" dirty="0">
            <a:latin typeface="Calibri" pitchFamily="34" charset="0"/>
          </a:endParaRPr>
        </a:p>
      </dsp:txBody>
      <dsp:txXfrm>
        <a:off x="4890462" y="1360370"/>
        <a:ext cx="1124675" cy="494852"/>
      </dsp:txXfrm>
    </dsp:sp>
    <dsp:sp modelId="{D7B91C37-A374-436A-A636-B738FF54E3EF}">
      <dsp:nvSpPr>
        <dsp:cNvPr id="0" name=""/>
        <dsp:cNvSpPr/>
      </dsp:nvSpPr>
      <dsp:spPr>
        <a:xfrm>
          <a:off x="6079063" y="1344974"/>
          <a:ext cx="1155467" cy="525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Confianza en futuro</a:t>
          </a:r>
          <a:endParaRPr lang="es-ES" sz="1600" kern="1200" dirty="0">
            <a:latin typeface="Calibri" pitchFamily="34" charset="0"/>
          </a:endParaRPr>
        </a:p>
      </dsp:txBody>
      <dsp:txXfrm>
        <a:off x="6094459" y="1360370"/>
        <a:ext cx="1124675" cy="494852"/>
      </dsp:txXfrm>
    </dsp:sp>
    <dsp:sp modelId="{0F89D10F-4243-4732-910D-568D62E64082}">
      <dsp:nvSpPr>
        <dsp:cNvPr id="0" name=""/>
        <dsp:cNvSpPr/>
      </dsp:nvSpPr>
      <dsp:spPr>
        <a:xfrm>
          <a:off x="7331589" y="673281"/>
          <a:ext cx="931006" cy="5256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G</a:t>
          </a:r>
          <a:endParaRPr lang="es-ES" sz="2400" kern="1200" dirty="0">
            <a:latin typeface="Calibri" pitchFamily="34" charset="0"/>
          </a:endParaRPr>
        </a:p>
      </dsp:txBody>
      <dsp:txXfrm>
        <a:off x="7346985" y="688677"/>
        <a:ext cx="900214" cy="494852"/>
      </dsp:txXfrm>
    </dsp:sp>
    <dsp:sp modelId="{9BC5D02B-08BD-4B0B-9ED8-0B040229932A}">
      <dsp:nvSpPr>
        <dsp:cNvPr id="0" name=""/>
        <dsp:cNvSpPr/>
      </dsp:nvSpPr>
      <dsp:spPr>
        <a:xfrm>
          <a:off x="8359654" y="673281"/>
          <a:ext cx="918827" cy="5256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Calibri" pitchFamily="34" charset="0"/>
            </a:rPr>
            <a:t>XN</a:t>
          </a:r>
          <a:endParaRPr lang="es-ES" sz="2400" kern="1200" dirty="0">
            <a:latin typeface="Calibri" pitchFamily="34" charset="0"/>
          </a:endParaRPr>
        </a:p>
      </dsp:txBody>
      <dsp:txXfrm>
        <a:off x="8375050" y="688677"/>
        <a:ext cx="888035" cy="4948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4A158-3DD2-4BDF-BAE4-C870EF8509B0}">
      <dsp:nvSpPr>
        <dsp:cNvPr id="0" name=""/>
        <dsp:cNvSpPr/>
      </dsp:nvSpPr>
      <dsp:spPr>
        <a:xfrm>
          <a:off x="1078" y="1740"/>
          <a:ext cx="9398322" cy="6419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err="1" smtClean="0">
              <a:latin typeface="Calibri" pitchFamily="34" charset="0"/>
            </a:rPr>
            <a:t>Oa</a:t>
          </a:r>
          <a:endParaRPr lang="es-ES" sz="2800" kern="1200" dirty="0">
            <a:latin typeface="Calibri" pitchFamily="34" charset="0"/>
          </a:endParaRPr>
        </a:p>
      </dsp:txBody>
      <dsp:txXfrm>
        <a:off x="19881" y="20543"/>
        <a:ext cx="9360716" cy="604383"/>
      </dsp:txXfrm>
    </dsp:sp>
    <dsp:sp modelId="{B6E44AC2-9CC3-4D17-B6A0-9492946DD265}">
      <dsp:nvSpPr>
        <dsp:cNvPr id="0" name=""/>
        <dsp:cNvSpPr/>
      </dsp:nvSpPr>
      <dsp:spPr>
        <a:xfrm>
          <a:off x="1078" y="795129"/>
          <a:ext cx="6139275" cy="6419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Costes producción</a:t>
          </a:r>
          <a:endParaRPr lang="es-ES" sz="2700" kern="1200" dirty="0">
            <a:latin typeface="Calibri" pitchFamily="34" charset="0"/>
          </a:endParaRPr>
        </a:p>
      </dsp:txBody>
      <dsp:txXfrm>
        <a:off x="19881" y="813932"/>
        <a:ext cx="6101669" cy="604383"/>
      </dsp:txXfrm>
    </dsp:sp>
    <dsp:sp modelId="{39144FD4-670A-4215-A2D2-C470FC23C46B}">
      <dsp:nvSpPr>
        <dsp:cNvPr id="0" name=""/>
        <dsp:cNvSpPr/>
      </dsp:nvSpPr>
      <dsp:spPr>
        <a:xfrm>
          <a:off x="1078" y="1588517"/>
          <a:ext cx="3006501" cy="6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Coste de FP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(M. primas, salarios…)</a:t>
          </a:r>
          <a:endParaRPr lang="es-ES" sz="1600" kern="1200" dirty="0">
            <a:latin typeface="Calibri" pitchFamily="34" charset="0"/>
          </a:endParaRPr>
        </a:p>
      </dsp:txBody>
      <dsp:txXfrm>
        <a:off x="19881" y="1607320"/>
        <a:ext cx="2968895" cy="604383"/>
      </dsp:txXfrm>
    </dsp:sp>
    <dsp:sp modelId="{467B1D53-EC9D-4485-B49B-FAC0FBFE03E4}">
      <dsp:nvSpPr>
        <dsp:cNvPr id="0" name=""/>
        <dsp:cNvSpPr/>
      </dsp:nvSpPr>
      <dsp:spPr>
        <a:xfrm>
          <a:off x="3133852" y="1588517"/>
          <a:ext cx="3006501" cy="6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Productividad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Calibri" pitchFamily="34" charset="0"/>
            </a:rPr>
            <a:t>(tecnología, formación, gestión)</a:t>
          </a:r>
          <a:endParaRPr lang="es-ES" sz="1600" kern="1200" dirty="0">
            <a:latin typeface="Calibri" pitchFamily="34" charset="0"/>
          </a:endParaRPr>
        </a:p>
      </dsp:txBody>
      <dsp:txXfrm>
        <a:off x="3152655" y="1607320"/>
        <a:ext cx="2968895" cy="604383"/>
      </dsp:txXfrm>
    </dsp:sp>
    <dsp:sp modelId="{DF94F8E4-48B8-40A1-BF1F-CB414EDCBB50}">
      <dsp:nvSpPr>
        <dsp:cNvPr id="0" name=""/>
        <dsp:cNvSpPr/>
      </dsp:nvSpPr>
      <dsp:spPr>
        <a:xfrm>
          <a:off x="6392900" y="795129"/>
          <a:ext cx="3006501" cy="6419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>
              <a:latin typeface="Calibri" pitchFamily="34" charset="0"/>
            </a:rPr>
            <a:t>Expectativas futuro</a:t>
          </a:r>
          <a:endParaRPr lang="es-ES" sz="2700" kern="1200" dirty="0">
            <a:latin typeface="Calibri" pitchFamily="34" charset="0"/>
          </a:endParaRPr>
        </a:p>
      </dsp:txBody>
      <dsp:txXfrm>
        <a:off x="6411703" y="813932"/>
        <a:ext cx="2968895" cy="604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F89AC-B31C-CE47-84DD-BF8FA0DF69D7}" type="datetimeFigureOut">
              <a:rPr lang="es-ES_tradnl" smtClean="0"/>
              <a:t>14/4/18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A176F-8C34-FB4C-A8B9-675336D1101B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87008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394588-E79F-4DEE-90BD-80D96E8892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406BB-77B3-4825-8D9D-878073F6238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2DA9A5-42C4-4037-9B67-E349E47B11B1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394588-E79F-4DEE-90BD-80D96E8892C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3025" y="77788"/>
            <a:ext cx="10013950" cy="74358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9850" y="1609725"/>
            <a:ext cx="10023475" cy="169703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69850" y="1552575"/>
            <a:ext cx="10023475" cy="1333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69850" y="3306763"/>
            <a:ext cx="10023475" cy="1238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439333" y="3556000"/>
            <a:ext cx="7112000" cy="1778000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08000" y="1673256"/>
            <a:ext cx="9144000" cy="163336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92213" y="7112000"/>
            <a:ext cx="2457450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408503"/>
          </a:xfrm>
          <a:prstGeom prst="roundRect">
            <a:avLst/>
          </a:prstGeom>
          <a:solidFill>
            <a:srgbClr val="CC3300"/>
          </a:solidFill>
        </p:spPr>
        <p:txBody>
          <a:bodyPr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508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263650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4 Rectángulo redondeado"/>
          <p:cNvSpPr/>
          <p:nvPr/>
        </p:nvSpPr>
        <p:spPr>
          <a:xfrm>
            <a:off x="72570" y="77506"/>
            <a:ext cx="10014858" cy="74357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>
          <a:xfrm flipV="1">
            <a:off x="77788" y="2641600"/>
            <a:ext cx="10013950" cy="101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200" y="2601913"/>
            <a:ext cx="10015538" cy="5080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200" y="2743200"/>
            <a:ext cx="10015538" cy="508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2570" y="1058334"/>
            <a:ext cx="8636000" cy="1513417"/>
          </a:xfrm>
        </p:spPr>
        <p:txBody>
          <a:bodyPr/>
          <a:lstStyle>
            <a:lvl1pPr algn="l">
              <a:buNone/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2570" y="2831042"/>
            <a:ext cx="8636000" cy="1486958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1488" y="6978650"/>
            <a:ext cx="4402137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Marta Montero; Economía 1º Bachillerato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1192213" y="7112000"/>
            <a:ext cx="2314575" cy="5080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Economía 1º Bachillerato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10160000" cy="7620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71438" y="77788"/>
            <a:ext cx="10013950" cy="74374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21 Marcador de título"/>
          <p:cNvSpPr>
            <a:spLocks noGrp="1"/>
          </p:cNvSpPr>
          <p:nvPr>
            <p:ph type="title"/>
          </p:nvPr>
        </p:nvSpPr>
        <p:spPr bwMode="auto">
          <a:xfrm>
            <a:off x="1016000" y="304800"/>
            <a:ext cx="8636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10159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16000" y="1608138"/>
            <a:ext cx="8636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858000" y="6878638"/>
            <a:ext cx="2751138" cy="530225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16000" y="6858000"/>
            <a:ext cx="4402138" cy="508000"/>
          </a:xfrm>
          <a:prstGeom prst="rect">
            <a:avLst/>
          </a:prstGeom>
        </p:spPr>
        <p:txBody>
          <a:bodyPr lIns="101599" tIns="50799" rIns="101599" bIns="50799" anchor="ctr" anchorCtr="0"/>
          <a:lstStyle>
            <a:lvl1pPr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61925" y="6900863"/>
            <a:ext cx="508000" cy="508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ABC5BA0-1B0D-47F7-AAA9-ACD8A830E22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 pitchFamily="34" charset="0"/>
        </a:defRPr>
      </a:lvl9pPr>
    </p:titleStyle>
    <p:bodyStyle>
      <a:lvl1pPr marL="303213" indent="-303213" algn="l" rtl="0" eaLnBrk="0" fontAlgn="base" hangingPunct="0">
        <a:spcBef>
          <a:spcPts val="65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52413" algn="l" rtl="0" eaLnBrk="0" fontAlgn="base" hangingPunct="0">
        <a:spcBef>
          <a:spcPts val="413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52413" algn="l" rtl="0" eaLnBrk="0" fontAlgn="base" hangingPunct="0">
        <a:spcBef>
          <a:spcPts val="413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176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22413" indent="-252413" algn="l" rtl="0" eaLnBrk="0" fontAlgn="base" hangingPunct="0">
        <a:spcBef>
          <a:spcPts val="413"/>
        </a:spcBef>
        <a:spcAft>
          <a:spcPct val="0"/>
        </a:spcAft>
        <a:buClr>
          <a:srgbClr val="A28E6A"/>
        </a:buClr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82" indent="-253997" algn="l" rtl="0" eaLnBrk="1" latinLnBrk="0" hangingPunct="1">
        <a:spcBef>
          <a:spcPts val="411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79" indent="-253997" algn="l" rtl="0" eaLnBrk="1" latinLnBrk="0" hangingPunct="1">
        <a:spcBef>
          <a:spcPts val="411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76" indent="-253997" algn="l" rtl="0" eaLnBrk="1" latinLnBrk="0" hangingPunct="1">
        <a:spcBef>
          <a:spcPts val="411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indent="-253997" algn="l" rtl="0" eaLnBrk="1" latinLnBrk="0" hangingPunct="1">
        <a:spcBef>
          <a:spcPts val="411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5.jpeg"/><Relationship Id="rId8" Type="http://schemas.openxmlformats.org/officeDocument/2006/relationships/hyperlink" Target="NULL" TargetMode="External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8.xml"/><Relationship Id="rId12" Type="http://schemas.microsoft.com/office/2007/relationships/diagramDrawing" Target="../diagrams/drawing8.xml"/><Relationship Id="rId13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diagramData" Target="../diagrams/data8.xml"/><Relationship Id="rId9" Type="http://schemas.openxmlformats.org/officeDocument/2006/relationships/diagramLayout" Target="../diagrams/layout8.xml"/><Relationship Id="rId10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0.xml"/><Relationship Id="rId12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rendeconomia.wordpress.com/2010/03/26/6-el-equilibrio-macroeconomico/" TargetMode="External"/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8" Type="http://schemas.openxmlformats.org/officeDocument/2006/relationships/diagramData" Target="../diagrams/data10.xml"/><Relationship Id="rId9" Type="http://schemas.openxmlformats.org/officeDocument/2006/relationships/diagramLayout" Target="../diagrams/layout10.xml"/><Relationship Id="rId10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76200"/>
            <a:ext cx="10017125" cy="743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0" y="1609725"/>
            <a:ext cx="1002506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850" y="1550988"/>
            <a:ext cx="100250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50" y="3306763"/>
            <a:ext cx="10025063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8275" y="3556000"/>
            <a:ext cx="711358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81125" y="3556000"/>
            <a:ext cx="7227888" cy="1778000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  <a:spcBef>
                <a:spcPct val="0"/>
              </a:spcBef>
            </a:pPr>
            <a:endParaRPr lang="en-US" sz="2600" dirty="0" smtClean="0">
              <a:solidFill>
                <a:srgbClr val="696464"/>
              </a:solidFill>
              <a:latin typeface="Arial" charset="0"/>
            </a:endParaRPr>
          </a:p>
        </p:txBody>
      </p:sp>
      <p:pic>
        <p:nvPicPr>
          <p:cNvPr id="6153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8000" y="1673225"/>
            <a:ext cx="9144000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50850" y="1905218"/>
            <a:ext cx="92583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000">
                <a:solidFill>
                  <a:srgbClr val="FFFFFF"/>
                </a:solidFill>
                <a:latin typeface="Arial" charset="0"/>
              </a:rPr>
              <a:t>TEMA </a:t>
            </a:r>
            <a:r>
              <a:rPr lang="en-US" sz="4000" smtClean="0">
                <a:solidFill>
                  <a:srgbClr val="FFFFFF"/>
                </a:solidFill>
                <a:latin typeface="Arial" charset="0"/>
              </a:rPr>
              <a:t>10.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Equilibrio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y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cambios</a:t>
            </a:r>
            <a:r>
              <a:rPr lang="en-US" sz="4000" dirty="0" smtClean="0">
                <a:solidFill>
                  <a:srgbClr val="FFFFFF"/>
                </a:solidFill>
                <a:latin typeface="Arial" charset="0"/>
              </a:rPr>
              <a:t> en la </a:t>
            </a:r>
            <a:r>
              <a:rPr lang="en-US" sz="4000" dirty="0" err="1" smtClean="0">
                <a:solidFill>
                  <a:srgbClr val="FFFFFF"/>
                </a:solidFill>
                <a:latin typeface="Arial" charset="0"/>
              </a:rPr>
              <a:t>economía</a:t>
            </a:r>
            <a:endParaRPr lang="en-US" sz="4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3 Título"/>
          <p:cNvSpPr>
            <a:spLocks noGrp="1"/>
          </p:cNvSpPr>
          <p:nvPr>
            <p:ph type="title"/>
          </p:nvPr>
        </p:nvSpPr>
        <p:spPr>
          <a:xfrm>
            <a:off x="803275" y="1058863"/>
            <a:ext cx="8636000" cy="1512887"/>
          </a:xfrm>
        </p:spPr>
        <p:txBody>
          <a:bodyPr/>
          <a:lstStyle/>
          <a:p>
            <a:pPr eaLnBrk="1" hangingPunct="1"/>
            <a:r>
              <a:rPr lang="es-ES" dirty="0" smtClean="0"/>
              <a:t>El funcionamiento global de la economía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803275" y="2830513"/>
            <a:ext cx="8636000" cy="1487487"/>
          </a:xfrm>
        </p:spPr>
        <p:txBody>
          <a:bodyPr>
            <a:normAutofit/>
          </a:bodyPr>
          <a:lstStyle/>
          <a:p>
            <a:pPr eaLnBrk="1" fontAlgn="auto" hangingPunct="1">
              <a:spcBef>
                <a:spcPts val="644"/>
              </a:spcBef>
              <a:spcAft>
                <a:spcPts val="0"/>
              </a:spcAft>
              <a:buFont typeface="Wingdings 2"/>
              <a:buNone/>
              <a:defRPr/>
            </a:pP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9920" y="3089920"/>
            <a:ext cx="4964013" cy="4027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Funcionamiento global de la economía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27472" y="1433736"/>
          <a:ext cx="9577064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3351808" y="2081808"/>
            <a:ext cx="216024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6664176" y="2081808"/>
            <a:ext cx="216024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3856" y="2729880"/>
            <a:ext cx="2513434" cy="3127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7 Elipse"/>
          <p:cNvSpPr/>
          <p:nvPr/>
        </p:nvSpPr>
        <p:spPr>
          <a:xfrm>
            <a:off x="183456" y="2441848"/>
            <a:ext cx="3312368" cy="936104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 de flecha"/>
          <p:cNvCxnSpPr>
            <a:stCxn id="8" idx="5"/>
          </p:cNvCxnSpPr>
          <p:nvPr/>
        </p:nvCxnSpPr>
        <p:spPr>
          <a:xfrm>
            <a:off x="3010739" y="3240863"/>
            <a:ext cx="845125" cy="3665481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888" y="6690320"/>
            <a:ext cx="821060" cy="672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CuadroTexto"/>
          <p:cNvSpPr txBox="1"/>
          <p:nvPr/>
        </p:nvSpPr>
        <p:spPr>
          <a:xfrm>
            <a:off x="4863976" y="676232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NUESTRO OBJETIVO EN ESTA UNIDAD !!!</a:t>
            </a:r>
            <a:endParaRPr lang="es-E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Funcionamiento global de la economía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703736" y="1649760"/>
          <a:ext cx="4104456" cy="179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199680" y="929680"/>
            <a:ext cx="5400600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 smtClean="0">
                <a:latin typeface="Calibri" pitchFamily="34" charset="0"/>
              </a:rPr>
              <a:t>FUERZAS INTERNAS DEL MERCADO</a:t>
            </a:r>
            <a:endParaRPr lang="es-ES" sz="1400" b="1" dirty="0">
              <a:latin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07592" y="3954016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Calibri" pitchFamily="34" charset="0"/>
              </a:rPr>
              <a:t>Previsión global del gasto de todos los sectores de la economía: 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 bwMode="auto">
          <a:xfrm>
            <a:off x="1767632" y="4602088"/>
            <a:ext cx="6215106" cy="78581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101599" tIns="50799" rIns="101599" bIns="50799" numCol="1" anchor="t" anchorCtr="0" compatLnSpc="1">
            <a:prstTxWarp prst="textNoShape">
              <a:avLst/>
            </a:prstTxWarp>
          </a:bodyPr>
          <a:lstStyle/>
          <a:p>
            <a:pPr marL="303213" marR="0" lvl="0" indent="-303213" algn="ctr" defTabSz="914400" rtl="0" eaLnBrk="0" fontAlgn="base" latinLnBrk="0" hangingPunct="0">
              <a:lnSpc>
                <a:spcPct val="100000"/>
              </a:lnSpc>
              <a:spcBef>
                <a:spcPts val="650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s-E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 = C + I + G + XN = </a:t>
            </a:r>
            <a:r>
              <a:rPr kumimoji="0" lang="es-E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PIB</a:t>
            </a:r>
            <a:r>
              <a:rPr kumimoji="0" lang="es-E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pm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7 Llamada de flecha hacia abajo"/>
          <p:cNvSpPr/>
          <p:nvPr/>
        </p:nvSpPr>
        <p:spPr>
          <a:xfrm>
            <a:off x="3351808" y="5250160"/>
            <a:ext cx="1512168" cy="3600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639840" y="561020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Calibri" pitchFamily="34" charset="0"/>
              </a:rPr>
              <a:t>DEMANDA INTERNA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80000" y="561020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Calibri" pitchFamily="34" charset="0"/>
              </a:rPr>
              <a:t>DEMANDA EXTERNA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1" name="10 Llamada de flecha hacia abajo"/>
          <p:cNvSpPr/>
          <p:nvPr/>
        </p:nvSpPr>
        <p:spPr>
          <a:xfrm>
            <a:off x="5224016" y="5250160"/>
            <a:ext cx="720080" cy="3600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1551608" y="633028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latin typeface="Calibri" pitchFamily="34" charset="0"/>
              </a:rPr>
              <a:t>Previsión del gasto (a priori)</a:t>
            </a:r>
            <a:endParaRPr lang="es-ES" sz="1800" b="1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016104" y="633028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latin typeface="Calibri" pitchFamily="34" charset="0"/>
              </a:rPr>
              <a:t>Gasto realizado</a:t>
            </a:r>
          </a:p>
          <a:p>
            <a:pPr algn="ctr"/>
            <a:r>
              <a:rPr lang="es-ES" sz="1800" b="1" dirty="0" smtClean="0">
                <a:latin typeface="Calibri" pitchFamily="34" charset="0"/>
              </a:rPr>
              <a:t> (a posteriori)</a:t>
            </a:r>
            <a:endParaRPr lang="es-ES" sz="1800" b="1" dirty="0">
              <a:latin typeface="Calibri" pitchFamily="34" charset="0"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631728" y="525016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6880200" y="525016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3855864" y="316192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consumo y el ahorro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5864" y="3233937"/>
            <a:ext cx="5410437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Consumo y ahorro</a:t>
            </a:r>
            <a:endParaRPr lang="es-ES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543496" y="1865784"/>
          <a:ext cx="6296248" cy="4894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6 Grupo"/>
          <p:cNvGrpSpPr/>
          <p:nvPr/>
        </p:nvGrpSpPr>
        <p:grpSpPr>
          <a:xfrm>
            <a:off x="1119560" y="785664"/>
            <a:ext cx="8280920" cy="86409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CONSUMO (C): Gasto total de las familias en bienes y servicios duraderos y no duraderos (salvo vivienda)</a:t>
              </a:r>
              <a:endParaRPr lang="es-ES" b="1" dirty="0">
                <a:latin typeface="Calibri" pitchFamily="34" charset="0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6144" y="3161928"/>
            <a:ext cx="3461731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Consumo y ahorro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016000" y="857672"/>
          <a:ext cx="7376368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4256" y="1505744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>
            <a:hlinkClick r:id="rId8" invalidUrl="http://www.ico.es/web/descargas/paginas/6196507_ICC-ICO junio accesible 2011.pdf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4216" y="4314056"/>
            <a:ext cx="2808312" cy="1996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inversión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7912" y="3305944"/>
            <a:ext cx="5444625" cy="3770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inversión</a:t>
            </a:r>
            <a:endParaRPr lang="es-ES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1767632" y="2801888"/>
          <a:ext cx="7200800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6 Grupo"/>
          <p:cNvGrpSpPr/>
          <p:nvPr/>
        </p:nvGrpSpPr>
        <p:grpSpPr>
          <a:xfrm>
            <a:off x="1119560" y="785664"/>
            <a:ext cx="8280920" cy="864096"/>
            <a:chOff x="0" y="491769"/>
            <a:chExt cx="8636000" cy="66035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4 Rectángulo redondeado"/>
            <p:cNvSpPr/>
            <p:nvPr/>
          </p:nvSpPr>
          <p:spPr>
            <a:xfrm>
              <a:off x="0" y="491769"/>
              <a:ext cx="8636000" cy="66035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32236" y="524005"/>
              <a:ext cx="8571528" cy="59588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1920" tIns="121920" rIns="121920" bIns="121920" spcCol="1270" anchor="ctr"/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 smtClean="0">
                  <a:latin typeface="Calibri" pitchFamily="34" charset="0"/>
                </a:rPr>
                <a:t>INVERSIÓN (I): Adquisición de bienes de producción para producir otros bienes por parte de las empresas</a:t>
              </a:r>
              <a:endParaRPr lang="es-ES" b="1" dirty="0">
                <a:latin typeface="Calibri" pitchFamily="34" charset="0"/>
              </a:endParaRPr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3711848" y="2009800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RECUERDA!!!!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3616" y="6018444"/>
            <a:ext cx="2088232" cy="1230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5944" y="5898232"/>
            <a:ext cx="1512168" cy="142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8192" y="4314056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inversión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831528" y="857672"/>
          <a:ext cx="708833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6224" y="1793776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28" y="4098032"/>
            <a:ext cx="872192" cy="94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88312" y="5178152"/>
            <a:ext cx="1656184" cy="107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16304" y="6402288"/>
            <a:ext cx="2016224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Demanda y ofertas agregadas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7912" y="3017911"/>
            <a:ext cx="5328592" cy="4232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2008" y="1721768"/>
            <a:ext cx="431482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Demanda y oferta agregadas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7512" y="1649760"/>
            <a:ext cx="4568056" cy="4937637"/>
          </a:xfrm>
        </p:spPr>
        <p:txBody>
          <a:bodyPr/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Cantidad demandada  de todos los bienes y servicios de una economía a cada nivel de precios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Precios</a:t>
            </a:r>
            <a:r>
              <a:rPr lang="es-ES" sz="2400" dirty="0" smtClean="0"/>
              <a:t>: se refiere al nivel de precios medio de una cesta imaginaria (medido por IPC)</a:t>
            </a:r>
          </a:p>
          <a:p>
            <a:r>
              <a:rPr lang="es-ES" sz="2400" dirty="0" smtClean="0"/>
              <a:t>Curva Da </a:t>
            </a:r>
            <a:r>
              <a:rPr lang="es-ES" sz="2400" b="1" dirty="0" smtClean="0">
                <a:solidFill>
                  <a:schemeClr val="accent2"/>
                </a:solidFill>
              </a:rPr>
              <a:t>decreciente</a:t>
            </a:r>
            <a:r>
              <a:rPr lang="es-ES" sz="2400" dirty="0" smtClean="0"/>
              <a:t>: a mayor IPC, menor cantidad de bienes se demandan y viceversa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MOVIMIENTOS</a:t>
            </a:r>
            <a:r>
              <a:rPr lang="es-ES" sz="2400" dirty="0" smtClean="0"/>
              <a:t> EN LA CURVA: al variar el IPC varía la Da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343696" y="929680"/>
            <a:ext cx="5328592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 smtClean="0">
                <a:latin typeface="Calibri" pitchFamily="34" charset="0"/>
              </a:rPr>
              <a:t>DEMANDA AGREGADA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8152" y="4962128"/>
            <a:ext cx="1740935" cy="235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224016" y="1577752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(IPC)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152008" y="222582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2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232128" y="431405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000" dirty="0" smtClean="0">
                <a:latin typeface="Calibri" pitchFamily="34" charset="0"/>
              </a:rPr>
              <a:t>2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032328" y="431405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000" dirty="0" smtClean="0">
                <a:latin typeface="Calibri" pitchFamily="34" charset="0"/>
              </a:rPr>
              <a:t>1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152008" y="323393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1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9400480" y="4530080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(PIB)</a:t>
            </a:r>
            <a:endParaRPr lang="es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r="10901"/>
          <a:stretch>
            <a:fillRect/>
          </a:stretch>
        </p:blipFill>
        <p:spPr bwMode="auto">
          <a:xfrm>
            <a:off x="4719960" y="2225824"/>
            <a:ext cx="525658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Demanda y oferta agregadas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71488" y="1793776"/>
            <a:ext cx="4568056" cy="4937637"/>
          </a:xfrm>
        </p:spPr>
        <p:txBody>
          <a:bodyPr/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Cantidad de todos los bienes y servicios que todas las empresas de una economía  están dispuestas a ofrecer a cada nivel de precios</a:t>
            </a:r>
          </a:p>
          <a:p>
            <a:r>
              <a:rPr lang="es-ES" sz="2400" dirty="0" smtClean="0"/>
              <a:t>Curva </a:t>
            </a:r>
            <a:r>
              <a:rPr lang="es-ES" sz="2400" dirty="0" err="1" smtClean="0"/>
              <a:t>Oa</a:t>
            </a:r>
            <a:r>
              <a:rPr lang="es-ES" sz="2400" dirty="0" smtClean="0"/>
              <a:t> </a:t>
            </a:r>
            <a:r>
              <a:rPr lang="es-ES" sz="2400" b="1" dirty="0" smtClean="0">
                <a:solidFill>
                  <a:schemeClr val="accent2"/>
                </a:solidFill>
              </a:rPr>
              <a:t>creciente</a:t>
            </a:r>
            <a:r>
              <a:rPr lang="es-ES" sz="2400" dirty="0" smtClean="0"/>
              <a:t>: a mayor IPC, mayor cantidad de bienes se ofertan (mayor </a:t>
            </a:r>
            <a:r>
              <a:rPr lang="es-ES" sz="2400" dirty="0" err="1" smtClean="0"/>
              <a:t>prespectiva</a:t>
            </a:r>
            <a:r>
              <a:rPr lang="es-ES" sz="2400" dirty="0" smtClean="0"/>
              <a:t> de Bº) y viceversa</a:t>
            </a:r>
          </a:p>
          <a:p>
            <a:r>
              <a:rPr lang="es-ES" sz="2400" b="1" dirty="0" smtClean="0">
                <a:solidFill>
                  <a:schemeClr val="accent2"/>
                </a:solidFill>
              </a:rPr>
              <a:t>MOVIMIENTOS</a:t>
            </a:r>
            <a:r>
              <a:rPr lang="es-ES" sz="2400" dirty="0" smtClean="0"/>
              <a:t> EN LA CURVA: al variar el IPC varía la </a:t>
            </a:r>
            <a:r>
              <a:rPr lang="es-ES" sz="2400" dirty="0" err="1" smtClean="0"/>
              <a:t>Oa</a:t>
            </a:r>
            <a:endParaRPr lang="es-ES" sz="24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2343696" y="929680"/>
            <a:ext cx="5328592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 smtClean="0">
                <a:latin typeface="Calibri" pitchFamily="34" charset="0"/>
              </a:rPr>
              <a:t>OFERTA AGREGADA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080000" y="2153816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(IPC)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07992" y="337795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2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160120" y="517815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100" dirty="0" smtClean="0">
                <a:latin typeface="Calibri" pitchFamily="34" charset="0"/>
              </a:rPr>
              <a:t>1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672288" y="517815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000" dirty="0" smtClean="0">
                <a:latin typeface="Calibri" pitchFamily="34" charset="0"/>
              </a:rPr>
              <a:t>2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007992" y="409803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1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9112448" y="5322168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(PIB)</a:t>
            </a:r>
            <a:endParaRPr lang="es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Demanda y ofertas agregadas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16000" y="1608667"/>
            <a:ext cx="8636000" cy="1985309"/>
          </a:xfrm>
        </p:spPr>
        <p:txBody>
          <a:bodyPr/>
          <a:lstStyle/>
          <a:p>
            <a:r>
              <a:rPr lang="es-ES" dirty="0" smtClean="0"/>
              <a:t>Es aquel nivel de precios que satisface a empresas y consumidores y para el que la demanda de bienes por parte de consumidores coincide con los que las empresas están dispuestas a producir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343696" y="929680"/>
            <a:ext cx="5328592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b="1" dirty="0" smtClean="0">
                <a:latin typeface="Calibri" pitchFamily="34" charset="0"/>
              </a:rPr>
              <a:t>EQUILIBRIO MACROECONÓMICO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5254" b="13553"/>
          <a:stretch>
            <a:fillRect/>
          </a:stretch>
        </p:blipFill>
        <p:spPr bwMode="auto">
          <a:xfrm>
            <a:off x="2559720" y="3593976"/>
            <a:ext cx="453650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2991768" y="589823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47952" y="7050360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100" dirty="0" smtClean="0">
                <a:latin typeface="Calibri" pitchFamily="34" charset="0"/>
              </a:rPr>
              <a:t>E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520160" y="6978352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(PIB)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919760" y="4242048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endParaRPr lang="es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Demanda y ofertas agregadas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71488" y="857672"/>
          <a:ext cx="4824536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agrama"/>
          <p:cNvGraphicFramePr/>
          <p:nvPr/>
        </p:nvGraphicFramePr>
        <p:xfrm>
          <a:off x="543496" y="3954016"/>
          <a:ext cx="4896544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38676" y="1937792"/>
            <a:ext cx="472132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5296024" y="3521968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240240" y="5034136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PIB</a:t>
            </a:r>
            <a:r>
              <a:rPr lang="es-ES" sz="1100" dirty="0" smtClean="0">
                <a:latin typeface="Calibri" pitchFamily="34" charset="0"/>
              </a:rPr>
              <a:t>E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328472" y="5034136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(PIB)</a:t>
            </a:r>
            <a:endParaRPr lang="es-ES" sz="1400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656064" y="2081808"/>
            <a:ext cx="615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Calibri" pitchFamily="34" charset="0"/>
              </a:rPr>
              <a:t>IPC</a:t>
            </a:r>
            <a:endParaRPr lang="es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Cambios en el equilibrio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896" y="3233936"/>
            <a:ext cx="5535488" cy="369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Cambios en el equilibrio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831528" y="857672"/>
            <a:ext cx="8636000" cy="864096"/>
          </a:xfrm>
        </p:spPr>
        <p:txBody>
          <a:bodyPr/>
          <a:lstStyle/>
          <a:p>
            <a:r>
              <a:rPr lang="es-ES" sz="2400" dirty="0" smtClean="0"/>
              <a:t>Se producirá un cambio en el equilibrio macroeconómico cuando se altere algún factor que afecte a Da u </a:t>
            </a:r>
            <a:r>
              <a:rPr lang="es-ES" sz="2400" dirty="0" err="1" smtClean="0"/>
              <a:t>Oa</a:t>
            </a:r>
            <a:r>
              <a:rPr lang="es-ES" sz="2400" dirty="0" smtClean="0"/>
              <a:t>:</a:t>
            </a:r>
          </a:p>
        </p:txBody>
      </p:sp>
      <p:sp>
        <p:nvSpPr>
          <p:cNvPr id="5" name="4 CuadroTexto">
            <a:hlinkClick r:id="rId2"/>
          </p:cNvPr>
          <p:cNvSpPr txBox="1"/>
          <p:nvPr/>
        </p:nvSpPr>
        <p:spPr>
          <a:xfrm>
            <a:off x="4575944" y="6762328"/>
            <a:ext cx="50405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800" dirty="0" smtClean="0">
                <a:solidFill>
                  <a:schemeClr val="accent2"/>
                </a:solidFill>
              </a:rPr>
              <a:t>Muy bien explicado en “</a:t>
            </a:r>
            <a:r>
              <a:rPr lang="es-ES" sz="1800" dirty="0" err="1" smtClean="0">
                <a:solidFill>
                  <a:schemeClr val="accent2"/>
                </a:solidFill>
              </a:rPr>
              <a:t>aprendeconomía</a:t>
            </a:r>
            <a:r>
              <a:rPr lang="es-ES" sz="1800" dirty="0" smtClean="0">
                <a:solidFill>
                  <a:schemeClr val="accent2"/>
                </a:solidFill>
              </a:rPr>
              <a:t>” de Eva Baena PINCHA!!!</a:t>
            </a:r>
            <a:endParaRPr lang="es-ES" sz="1800" dirty="0">
              <a:solidFill>
                <a:schemeClr val="accent2"/>
              </a:solidFill>
            </a:endParaRPr>
          </a:p>
        </p:txBody>
      </p:sp>
      <p:graphicFrame>
        <p:nvGraphicFramePr>
          <p:cNvPr id="6" name="5 Diagrama"/>
          <p:cNvGraphicFramePr/>
          <p:nvPr/>
        </p:nvGraphicFramePr>
        <p:xfrm>
          <a:off x="399480" y="1721768"/>
          <a:ext cx="928903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6 Diagrama"/>
          <p:cNvGraphicFramePr/>
          <p:nvPr/>
        </p:nvGraphicFramePr>
        <p:xfrm>
          <a:off x="399480" y="4314056"/>
          <a:ext cx="9400480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59720" y="1505744"/>
            <a:ext cx="4928096" cy="617157"/>
          </a:xfrm>
        </p:spPr>
        <p:txBody>
          <a:bodyPr/>
          <a:lstStyle/>
          <a:p>
            <a:pPr>
              <a:buNone/>
            </a:pP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Practiquemos!!!!!!!!!!!!!!!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7712" y="2729880"/>
            <a:ext cx="5658538" cy="3751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792088"/>
          </a:xfrm>
        </p:spPr>
        <p:txBody>
          <a:bodyPr/>
          <a:lstStyle/>
          <a:p>
            <a:r>
              <a:rPr lang="es-ES" sz="2000" dirty="0" smtClean="0">
                <a:latin typeface="Calibri" pitchFamily="34" charset="0"/>
              </a:rPr>
              <a:t>Indica en los siguientes casos a qué curva afecta, en qué sentido y por qué  y cómo queda el nuevo punto de equilibrio. Represéntalo gráficamente</a:t>
            </a:r>
            <a:endParaRPr lang="es-ES" sz="2000" dirty="0"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687512" y="1649760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"/>
          <p:cNvCxnSpPr/>
          <p:nvPr/>
        </p:nvCxnSpPr>
        <p:spPr>
          <a:xfrm>
            <a:off x="2127672" y="3089920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471488" y="294590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911648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063776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7472" y="1649760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27472" y="1217712"/>
            <a:ext cx="3168352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1. Aumento en el precio del petróleo</a:t>
            </a:r>
            <a:endParaRPr lang="es-ES" sz="1400" b="1" dirty="0">
              <a:latin typeface="Calibri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3999880" y="1721768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15 Conector recto"/>
          <p:cNvCxnSpPr/>
          <p:nvPr/>
        </p:nvCxnSpPr>
        <p:spPr>
          <a:xfrm>
            <a:off x="5440040" y="3161928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783856" y="301791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224016" y="373799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376144" y="373799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639840" y="1721768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7024216" y="1721768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21 Conector recto"/>
          <p:cNvCxnSpPr/>
          <p:nvPr/>
        </p:nvCxnSpPr>
        <p:spPr>
          <a:xfrm>
            <a:off x="8608458" y="3089920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6952274" y="294590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8392434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9544562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6808258" y="1649760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45" name="44 Rectángulo redondeado"/>
          <p:cNvSpPr/>
          <p:nvPr/>
        </p:nvSpPr>
        <p:spPr>
          <a:xfrm>
            <a:off x="831528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 redondeado"/>
          <p:cNvSpPr/>
          <p:nvPr/>
        </p:nvSpPr>
        <p:spPr>
          <a:xfrm>
            <a:off x="7096224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 redondeado"/>
          <p:cNvSpPr/>
          <p:nvPr/>
        </p:nvSpPr>
        <p:spPr>
          <a:xfrm>
            <a:off x="3999880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3927872" y="1217713"/>
            <a:ext cx="2952328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2. Avance tecnológico en el país</a:t>
            </a:r>
            <a:endParaRPr lang="es-ES" sz="1400" b="1" dirty="0">
              <a:latin typeface="Calibri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6991648" y="1217712"/>
            <a:ext cx="3168352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3.  Disminuye la venta de vivienda</a:t>
            </a:r>
            <a:endParaRPr lang="es-E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536" y="281608"/>
            <a:ext cx="8636000" cy="792088"/>
          </a:xfrm>
        </p:spPr>
        <p:txBody>
          <a:bodyPr/>
          <a:lstStyle/>
          <a:p>
            <a:r>
              <a:rPr lang="es-ES" sz="2000" dirty="0" smtClean="0">
                <a:latin typeface="Calibri" pitchFamily="34" charset="0"/>
              </a:rPr>
              <a:t>Indica en los siguientes casos a qué curva afecta, en qué sentido y por qué  y cómo queda el nuevo punto de equilibrio. Represéntalo gráficamente</a:t>
            </a:r>
            <a:endParaRPr lang="es-ES" sz="2000" dirty="0"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687512" y="1649760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"/>
          <p:cNvCxnSpPr/>
          <p:nvPr/>
        </p:nvCxnSpPr>
        <p:spPr>
          <a:xfrm>
            <a:off x="2127672" y="3089920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471488" y="294590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911648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063776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7472" y="1649760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27472" y="1217712"/>
            <a:ext cx="3168352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4. Bajada de los tipos de interés</a:t>
            </a:r>
            <a:endParaRPr lang="es-ES" sz="1400" b="1" dirty="0">
              <a:latin typeface="Calibri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3999880" y="1721768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15 Conector recto"/>
          <p:cNvCxnSpPr/>
          <p:nvPr/>
        </p:nvCxnSpPr>
        <p:spPr>
          <a:xfrm>
            <a:off x="5440040" y="3161928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783856" y="301791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224016" y="373799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376144" y="3737992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639840" y="1721768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 l="12268" t="10442" r="21701" b="8245"/>
          <a:stretch>
            <a:fillRect/>
          </a:stretch>
        </p:blipFill>
        <p:spPr bwMode="auto">
          <a:xfrm>
            <a:off x="7024216" y="1721768"/>
            <a:ext cx="286085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21 Conector recto"/>
          <p:cNvCxnSpPr/>
          <p:nvPr/>
        </p:nvCxnSpPr>
        <p:spPr>
          <a:xfrm>
            <a:off x="8608458" y="3089920"/>
            <a:ext cx="0" cy="5040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6952274" y="294590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r>
              <a:rPr lang="es-ES" sz="100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8392434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PIB</a:t>
            </a:r>
            <a:r>
              <a:rPr lang="es-ES" sz="1050" dirty="0" smtClean="0">
                <a:latin typeface="Calibri" pitchFamily="34" charset="0"/>
              </a:rPr>
              <a:t>E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9544562" y="3665984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(PIB)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6808258" y="1649760"/>
            <a:ext cx="61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itchFamily="34" charset="0"/>
              </a:rPr>
              <a:t>IPC</a:t>
            </a:r>
            <a:endParaRPr lang="es-ES" sz="1200" dirty="0">
              <a:latin typeface="Calibri" pitchFamily="34" charset="0"/>
            </a:endParaRPr>
          </a:p>
        </p:txBody>
      </p:sp>
      <p:sp>
        <p:nvSpPr>
          <p:cNvPr id="45" name="44 Rectángulo redondeado"/>
          <p:cNvSpPr/>
          <p:nvPr/>
        </p:nvSpPr>
        <p:spPr>
          <a:xfrm>
            <a:off x="831528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 redondeado"/>
          <p:cNvSpPr/>
          <p:nvPr/>
        </p:nvSpPr>
        <p:spPr>
          <a:xfrm>
            <a:off x="7096224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 redondeado"/>
          <p:cNvSpPr/>
          <p:nvPr/>
        </p:nvSpPr>
        <p:spPr>
          <a:xfrm>
            <a:off x="3999880" y="4170040"/>
            <a:ext cx="2808312" cy="302433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3927872" y="1073696"/>
            <a:ext cx="29523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5.  Aprobación de plan de obras públicas por Gobierno</a:t>
            </a:r>
            <a:endParaRPr lang="es-ES" sz="1400" b="1" dirty="0">
              <a:latin typeface="Calibri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6991648" y="1073696"/>
            <a:ext cx="316835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Calibri" pitchFamily="34" charset="0"/>
              </a:rPr>
              <a:t>6. Expectativas positivas sobre la salida de la crisis entre los consumidores</a:t>
            </a:r>
            <a:endParaRPr lang="es-ES" sz="1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ta Economía 1º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4152</TotalTime>
  <Words>924</Words>
  <Application>Microsoft Macintosh PowerPoint</Application>
  <PresentationFormat>Personalizado</PresentationFormat>
  <Paragraphs>160</Paragraphs>
  <Slides>20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Calibri</vt:lpstr>
      <vt:lpstr>Franklin Gothic Book</vt:lpstr>
      <vt:lpstr>Perpetua</vt:lpstr>
      <vt:lpstr>Times New Roman</vt:lpstr>
      <vt:lpstr>Wingdings 2</vt:lpstr>
      <vt:lpstr>Arial</vt:lpstr>
      <vt:lpstr>Marta Economía 1º</vt:lpstr>
      <vt:lpstr>Presentación de PowerPoint</vt:lpstr>
      <vt:lpstr>El funcionamiento global de la economía</vt:lpstr>
      <vt:lpstr>Funcionamiento global de la economía</vt:lpstr>
      <vt:lpstr>Funcionamiento global de la economía</vt:lpstr>
      <vt:lpstr>El consumo y el ahorro</vt:lpstr>
      <vt:lpstr>Consumo y ahorro</vt:lpstr>
      <vt:lpstr>Consumo y ahorro</vt:lpstr>
      <vt:lpstr>La inversión</vt:lpstr>
      <vt:lpstr>La inversión</vt:lpstr>
      <vt:lpstr>La inversión</vt:lpstr>
      <vt:lpstr>Demanda y ofertas agregadas</vt:lpstr>
      <vt:lpstr>Demanda y oferta agregadas</vt:lpstr>
      <vt:lpstr>Demanda y oferta agregadas</vt:lpstr>
      <vt:lpstr>Demanda y ofertas agregadas</vt:lpstr>
      <vt:lpstr>Demanda y ofertas agregadas</vt:lpstr>
      <vt:lpstr>Cambios en el equilibrio</vt:lpstr>
      <vt:lpstr>Cambios en el equilibrio</vt:lpstr>
      <vt:lpstr>Presentación de PowerPoint</vt:lpstr>
      <vt:lpstr>Indica en los siguientes casos a qué curva afecta, en qué sentido y por qué  y cómo queda el nuevo punto de equilibrio. Represéntalo gráficamente</vt:lpstr>
      <vt:lpstr>Indica en los siguientes casos a qué curva afecta, en qué sentido y por qué  y cómo queda el nuevo punto de equilibrio. Represéntalo gráficamente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RAQUEL MARTIN BUENADICHA</cp:lastModifiedBy>
  <cp:revision>371</cp:revision>
  <dcterms:created xsi:type="dcterms:W3CDTF">2004-05-06T09:28:21Z</dcterms:created>
  <dcterms:modified xsi:type="dcterms:W3CDTF">2018-04-14T16:41:13Z</dcterms:modified>
</cp:coreProperties>
</file>