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65" r:id="rId3"/>
    <p:sldId id="393" r:id="rId4"/>
    <p:sldId id="394" r:id="rId5"/>
    <p:sldId id="395" r:id="rId6"/>
    <p:sldId id="396" r:id="rId7"/>
    <p:sldId id="397" r:id="rId8"/>
    <p:sldId id="398" r:id="rId9"/>
    <p:sldId id="399" r:id="rId10"/>
    <p:sldId id="400" r:id="rId11"/>
    <p:sldId id="401" r:id="rId12"/>
    <p:sldId id="402" r:id="rId13"/>
    <p:sldId id="403" r:id="rId14"/>
    <p:sldId id="404" r:id="rId15"/>
    <p:sldId id="405" r:id="rId16"/>
    <p:sldId id="418" r:id="rId17"/>
    <p:sldId id="406" r:id="rId18"/>
    <p:sldId id="407" r:id="rId19"/>
    <p:sldId id="408" r:id="rId20"/>
    <p:sldId id="409" r:id="rId21"/>
    <p:sldId id="411" r:id="rId22"/>
    <p:sldId id="420" r:id="rId23"/>
    <p:sldId id="412" r:id="rId24"/>
    <p:sldId id="413" r:id="rId25"/>
    <p:sldId id="414" r:id="rId26"/>
    <p:sldId id="415" r:id="rId27"/>
    <p:sldId id="416" r:id="rId28"/>
    <p:sldId id="417" r:id="rId29"/>
    <p:sldId id="421" r:id="rId30"/>
    <p:sldId id="422" r:id="rId31"/>
    <p:sldId id="423" r:id="rId32"/>
    <p:sldId id="424" r:id="rId33"/>
    <p:sldId id="425" r:id="rId34"/>
    <p:sldId id="426" r:id="rId35"/>
    <p:sldId id="427" r:id="rId36"/>
    <p:sldId id="428" r:id="rId37"/>
    <p:sldId id="429" r:id="rId38"/>
    <p:sldId id="430" r:id="rId39"/>
    <p:sldId id="431" r:id="rId40"/>
    <p:sldId id="434" r:id="rId41"/>
    <p:sldId id="432" r:id="rId42"/>
    <p:sldId id="433" r:id="rId43"/>
    <p:sldId id="435" r:id="rId44"/>
    <p:sldId id="436" r:id="rId45"/>
    <p:sldId id="437" r:id="rId46"/>
    <p:sldId id="438" r:id="rId47"/>
  </p:sldIdLst>
  <p:sldSz cx="10160000" cy="7620000"/>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7762"/>
    <a:srgbClr val="39774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1376" autoAdjust="0"/>
    <p:restoredTop sz="86418" autoAdjust="0"/>
  </p:normalViewPr>
  <p:slideViewPr>
    <p:cSldViewPr>
      <p:cViewPr>
        <p:scale>
          <a:sx n="108" d="100"/>
          <a:sy n="108" d="100"/>
        </p:scale>
        <p:origin x="112"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D de coches</c:v>
                </c:pt>
              </c:strCache>
            </c:strRef>
          </c:tx>
          <c:marker>
            <c:symbol val="none"/>
          </c:marker>
          <c:cat>
            <c:strRef>
              <c:f>Hoja1!$A$2:$A$4</c:f>
              <c:strCache>
                <c:ptCount val="2"/>
                <c:pt idx="0">
                  <c:v>Q2= 20000</c:v>
                </c:pt>
                <c:pt idx="1">
                  <c:v>Q1= 30000</c:v>
                </c:pt>
              </c:strCache>
            </c:strRef>
          </c:cat>
          <c:val>
            <c:numRef>
              <c:f>Hoja1!$B$2:$B$4</c:f>
              <c:numCache>
                <c:formatCode>General</c:formatCode>
                <c:ptCount val="3"/>
                <c:pt idx="0">
                  <c:v>16000.0</c:v>
                </c:pt>
                <c:pt idx="1">
                  <c:v>15000.0</c:v>
                </c:pt>
              </c:numCache>
            </c:numRef>
          </c:val>
          <c:smooth val="0"/>
        </c:ser>
        <c:dLbls>
          <c:showLegendKey val="0"/>
          <c:showVal val="0"/>
          <c:showCatName val="0"/>
          <c:showSerName val="0"/>
          <c:showPercent val="0"/>
          <c:showBubbleSize val="0"/>
        </c:dLbls>
        <c:smooth val="0"/>
        <c:axId val="-1071804928"/>
        <c:axId val="-1071802608"/>
      </c:lineChart>
      <c:catAx>
        <c:axId val="-1071804928"/>
        <c:scaling>
          <c:orientation val="minMax"/>
        </c:scaling>
        <c:delete val="0"/>
        <c:axPos val="b"/>
        <c:numFmt formatCode="General" sourceLinked="0"/>
        <c:majorTickMark val="out"/>
        <c:minorTickMark val="none"/>
        <c:tickLblPos val="nextTo"/>
        <c:txPr>
          <a:bodyPr/>
          <a:lstStyle/>
          <a:p>
            <a:pPr>
              <a:defRPr sz="1400"/>
            </a:pPr>
            <a:endParaRPr lang="es-ES_tradnl"/>
          </a:p>
        </c:txPr>
        <c:crossAx val="-1071802608"/>
        <c:crosses val="autoZero"/>
        <c:auto val="1"/>
        <c:lblAlgn val="ctr"/>
        <c:lblOffset val="100"/>
        <c:noMultiLvlLbl val="0"/>
      </c:catAx>
      <c:valAx>
        <c:axId val="-1071802608"/>
        <c:scaling>
          <c:orientation val="minMax"/>
        </c:scaling>
        <c:delete val="0"/>
        <c:axPos val="l"/>
        <c:majorGridlines/>
        <c:numFmt formatCode="General" sourceLinked="1"/>
        <c:majorTickMark val="out"/>
        <c:minorTickMark val="none"/>
        <c:tickLblPos val="nextTo"/>
        <c:txPr>
          <a:bodyPr/>
          <a:lstStyle/>
          <a:p>
            <a:pPr>
              <a:defRPr sz="1400"/>
            </a:pPr>
            <a:endParaRPr lang="es-ES_tradnl"/>
          </a:p>
        </c:txPr>
        <c:crossAx val="-1071804928"/>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895418987172"/>
          <c:y val="0.113522108654594"/>
          <c:w val="0.793407134318076"/>
          <c:h val="0.626690784357294"/>
        </c:manualLayout>
      </c:layout>
      <c:lineChart>
        <c:grouping val="standard"/>
        <c:varyColors val="0"/>
        <c:ser>
          <c:idx val="0"/>
          <c:order val="0"/>
          <c:tx>
            <c:strRef>
              <c:f>Hoja1!$B$1</c:f>
              <c:strCache>
                <c:ptCount val="1"/>
                <c:pt idx="0">
                  <c:v>D de coches</c:v>
                </c:pt>
              </c:strCache>
            </c:strRef>
          </c:tx>
          <c:marker>
            <c:symbol val="none"/>
          </c:marker>
          <c:cat>
            <c:strRef>
              <c:f>Hoja1!$A$2:$A$4</c:f>
              <c:strCache>
                <c:ptCount val="2"/>
                <c:pt idx="0">
                  <c:v>Q2= 980</c:v>
                </c:pt>
                <c:pt idx="1">
                  <c:v>Q1= 1000</c:v>
                </c:pt>
              </c:strCache>
            </c:strRef>
          </c:cat>
          <c:val>
            <c:numRef>
              <c:f>Hoja1!$B$2:$B$4</c:f>
              <c:numCache>
                <c:formatCode>General</c:formatCode>
                <c:ptCount val="3"/>
                <c:pt idx="0">
                  <c:v>80.0</c:v>
                </c:pt>
                <c:pt idx="1">
                  <c:v>70.0</c:v>
                </c:pt>
              </c:numCache>
            </c:numRef>
          </c:val>
          <c:smooth val="0"/>
        </c:ser>
        <c:dLbls>
          <c:showLegendKey val="0"/>
          <c:showVal val="0"/>
          <c:showCatName val="0"/>
          <c:showSerName val="0"/>
          <c:showPercent val="0"/>
          <c:showBubbleSize val="0"/>
        </c:dLbls>
        <c:smooth val="0"/>
        <c:axId val="-1071708448"/>
        <c:axId val="-1073423472"/>
      </c:lineChart>
      <c:catAx>
        <c:axId val="-1071708448"/>
        <c:scaling>
          <c:orientation val="minMax"/>
        </c:scaling>
        <c:delete val="0"/>
        <c:axPos val="b"/>
        <c:numFmt formatCode="General" sourceLinked="0"/>
        <c:majorTickMark val="out"/>
        <c:minorTickMark val="none"/>
        <c:tickLblPos val="nextTo"/>
        <c:txPr>
          <a:bodyPr/>
          <a:lstStyle/>
          <a:p>
            <a:pPr>
              <a:defRPr sz="1400"/>
            </a:pPr>
            <a:endParaRPr lang="es-ES_tradnl"/>
          </a:p>
        </c:txPr>
        <c:crossAx val="-1073423472"/>
        <c:crosses val="autoZero"/>
        <c:auto val="1"/>
        <c:lblAlgn val="ctr"/>
        <c:lblOffset val="100"/>
        <c:noMultiLvlLbl val="0"/>
      </c:catAx>
      <c:valAx>
        <c:axId val="-1073423472"/>
        <c:scaling>
          <c:orientation val="minMax"/>
        </c:scaling>
        <c:delete val="0"/>
        <c:axPos val="l"/>
        <c:majorGridlines/>
        <c:numFmt formatCode="General" sourceLinked="1"/>
        <c:majorTickMark val="out"/>
        <c:minorTickMark val="none"/>
        <c:tickLblPos val="nextTo"/>
        <c:txPr>
          <a:bodyPr/>
          <a:lstStyle/>
          <a:p>
            <a:pPr>
              <a:defRPr sz="1400"/>
            </a:pPr>
            <a:endParaRPr lang="es-ES_tradnl"/>
          </a:p>
        </c:txPr>
        <c:crossAx val="-1071708448"/>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226541-0B8F-41AB-8F9D-6812C53AABA0}"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s-ES"/>
        </a:p>
      </dgm:t>
    </dgm:pt>
    <dgm:pt modelId="{2F657FCF-0DBF-42DE-8B89-C95A109E5D34}">
      <dgm:prSet phldrT="[Texto]" custT="1"/>
      <dgm:spPr/>
      <dgm:t>
        <a:bodyPr/>
        <a:lstStyle/>
        <a:p>
          <a:r>
            <a:rPr lang="es-ES" sz="3200" dirty="0" smtClean="0">
              <a:latin typeface="Calibri" pitchFamily="34" charset="0"/>
            </a:rPr>
            <a:t>¿QUÉ PRODUCIR?</a:t>
          </a:r>
          <a:endParaRPr lang="es-ES" sz="3200" dirty="0">
            <a:latin typeface="Calibri" pitchFamily="34" charset="0"/>
          </a:endParaRPr>
        </a:p>
      </dgm:t>
    </dgm:pt>
    <dgm:pt modelId="{EA19C9AD-7941-4EFF-A5F8-351F4493553F}" type="parTrans" cxnId="{D57EF133-BFAE-4611-9E02-836C2B8C726F}">
      <dgm:prSet/>
      <dgm:spPr/>
      <dgm:t>
        <a:bodyPr/>
        <a:lstStyle/>
        <a:p>
          <a:endParaRPr lang="es-ES" sz="1400">
            <a:latin typeface="Calibri" pitchFamily="34" charset="0"/>
          </a:endParaRPr>
        </a:p>
      </dgm:t>
    </dgm:pt>
    <dgm:pt modelId="{6EA00786-D1F6-4F7B-B59D-6CF35E43B1FD}" type="sibTrans" cxnId="{D57EF133-BFAE-4611-9E02-836C2B8C726F}">
      <dgm:prSet/>
      <dgm:spPr/>
      <dgm:t>
        <a:bodyPr/>
        <a:lstStyle/>
        <a:p>
          <a:endParaRPr lang="es-ES" sz="1400">
            <a:latin typeface="Calibri" pitchFamily="34" charset="0"/>
          </a:endParaRPr>
        </a:p>
      </dgm:t>
    </dgm:pt>
    <dgm:pt modelId="{827447C5-1C52-4F8A-8F25-F49E7E78B8B9}">
      <dgm:prSet phldrT="[Texto]" custT="1"/>
      <dgm:spPr/>
      <dgm:t>
        <a:bodyPr/>
        <a:lstStyle/>
        <a:p>
          <a:r>
            <a:rPr lang="es-ES" sz="2800" dirty="0" smtClean="0">
              <a:latin typeface="Calibri" pitchFamily="34" charset="0"/>
            </a:rPr>
            <a:t>Lo que demanda la población</a:t>
          </a:r>
          <a:endParaRPr lang="es-ES" sz="2800" dirty="0">
            <a:latin typeface="Calibri" pitchFamily="34" charset="0"/>
          </a:endParaRPr>
        </a:p>
      </dgm:t>
    </dgm:pt>
    <dgm:pt modelId="{F1AC67E4-A68B-435C-AA95-E9B3794B251D}" type="parTrans" cxnId="{424EA298-4D35-4696-B698-D35EFCC65C0E}">
      <dgm:prSet/>
      <dgm:spPr/>
      <dgm:t>
        <a:bodyPr/>
        <a:lstStyle/>
        <a:p>
          <a:endParaRPr lang="es-ES" sz="1400">
            <a:latin typeface="Calibri" pitchFamily="34" charset="0"/>
          </a:endParaRPr>
        </a:p>
      </dgm:t>
    </dgm:pt>
    <dgm:pt modelId="{076FF2D1-5DD4-4994-8DB5-F6C53F661B18}" type="sibTrans" cxnId="{424EA298-4D35-4696-B698-D35EFCC65C0E}">
      <dgm:prSet/>
      <dgm:spPr/>
      <dgm:t>
        <a:bodyPr/>
        <a:lstStyle/>
        <a:p>
          <a:endParaRPr lang="es-ES" sz="1400">
            <a:latin typeface="Calibri" pitchFamily="34" charset="0"/>
          </a:endParaRPr>
        </a:p>
      </dgm:t>
    </dgm:pt>
    <dgm:pt modelId="{8CCB8BD1-06E8-471F-B62F-1847E509AEEE}">
      <dgm:prSet phldrT="[Texto]" custT="1"/>
      <dgm:spPr/>
      <dgm:t>
        <a:bodyPr/>
        <a:lstStyle/>
        <a:p>
          <a:r>
            <a:rPr lang="es-ES" sz="3200" dirty="0" smtClean="0">
              <a:latin typeface="Calibri" pitchFamily="34" charset="0"/>
            </a:rPr>
            <a:t>¿CÓMO PRODUCIR?</a:t>
          </a:r>
          <a:endParaRPr lang="es-ES" sz="3200" dirty="0">
            <a:latin typeface="Calibri" pitchFamily="34" charset="0"/>
          </a:endParaRPr>
        </a:p>
      </dgm:t>
    </dgm:pt>
    <dgm:pt modelId="{D2705730-B8D6-457D-9DE7-7C54225008C3}" type="parTrans" cxnId="{CB1550E5-FB30-4677-B511-08C88D3561F9}">
      <dgm:prSet/>
      <dgm:spPr/>
      <dgm:t>
        <a:bodyPr/>
        <a:lstStyle/>
        <a:p>
          <a:endParaRPr lang="es-ES" sz="1400">
            <a:latin typeface="Calibri" pitchFamily="34" charset="0"/>
          </a:endParaRPr>
        </a:p>
      </dgm:t>
    </dgm:pt>
    <dgm:pt modelId="{C92AAF8A-CA43-4D04-B954-4E44E34E142D}" type="sibTrans" cxnId="{CB1550E5-FB30-4677-B511-08C88D3561F9}">
      <dgm:prSet/>
      <dgm:spPr/>
      <dgm:t>
        <a:bodyPr/>
        <a:lstStyle/>
        <a:p>
          <a:endParaRPr lang="es-ES" sz="1400">
            <a:latin typeface="Calibri" pitchFamily="34" charset="0"/>
          </a:endParaRPr>
        </a:p>
      </dgm:t>
    </dgm:pt>
    <dgm:pt modelId="{23450FF1-486F-4BCE-BC61-7FE14E690287}">
      <dgm:prSet phldrT="[Texto]" custT="1"/>
      <dgm:spPr/>
      <dgm:t>
        <a:bodyPr/>
        <a:lstStyle/>
        <a:p>
          <a:r>
            <a:rPr lang="es-ES" sz="2800" dirty="0" smtClean="0">
              <a:latin typeface="Calibri" pitchFamily="34" charset="0"/>
            </a:rPr>
            <a:t>De la forma más eficiente posible para reducir costes</a:t>
          </a:r>
          <a:endParaRPr lang="es-ES" sz="2800" dirty="0">
            <a:latin typeface="Calibri" pitchFamily="34" charset="0"/>
          </a:endParaRPr>
        </a:p>
      </dgm:t>
    </dgm:pt>
    <dgm:pt modelId="{89583294-F3CC-473D-A96F-098DA6CEE432}" type="parTrans" cxnId="{2878803C-EABB-4708-81FC-A1197E4C335B}">
      <dgm:prSet/>
      <dgm:spPr/>
      <dgm:t>
        <a:bodyPr/>
        <a:lstStyle/>
        <a:p>
          <a:endParaRPr lang="es-ES" sz="1400">
            <a:latin typeface="Calibri" pitchFamily="34" charset="0"/>
          </a:endParaRPr>
        </a:p>
      </dgm:t>
    </dgm:pt>
    <dgm:pt modelId="{B4FF0FA8-1860-4184-9388-AAB6A234230E}" type="sibTrans" cxnId="{2878803C-EABB-4708-81FC-A1197E4C335B}">
      <dgm:prSet/>
      <dgm:spPr/>
      <dgm:t>
        <a:bodyPr/>
        <a:lstStyle/>
        <a:p>
          <a:endParaRPr lang="es-ES" sz="1400">
            <a:latin typeface="Calibri" pitchFamily="34" charset="0"/>
          </a:endParaRPr>
        </a:p>
      </dgm:t>
    </dgm:pt>
    <dgm:pt modelId="{E2D59BAF-3332-4644-BE3E-972A8D1B3A36}">
      <dgm:prSet phldrT="[Texto]" custT="1"/>
      <dgm:spPr/>
      <dgm:t>
        <a:bodyPr/>
        <a:lstStyle/>
        <a:p>
          <a:r>
            <a:rPr lang="es-ES" sz="3200" dirty="0" smtClean="0">
              <a:latin typeface="Calibri" pitchFamily="34" charset="0"/>
            </a:rPr>
            <a:t>¿PARA QUIÉN PRODUCIR?</a:t>
          </a:r>
          <a:endParaRPr lang="es-ES" sz="3200" dirty="0">
            <a:latin typeface="Calibri" pitchFamily="34" charset="0"/>
          </a:endParaRPr>
        </a:p>
      </dgm:t>
    </dgm:pt>
    <dgm:pt modelId="{93CEC060-7D92-4E19-B63C-CE5407385750}" type="parTrans" cxnId="{5526D87C-9262-4F19-9D35-4986D74993AF}">
      <dgm:prSet/>
      <dgm:spPr/>
      <dgm:t>
        <a:bodyPr/>
        <a:lstStyle/>
        <a:p>
          <a:endParaRPr lang="es-ES" sz="1400">
            <a:latin typeface="Calibri" pitchFamily="34" charset="0"/>
          </a:endParaRPr>
        </a:p>
      </dgm:t>
    </dgm:pt>
    <dgm:pt modelId="{03B5FA16-4EDA-4209-9935-1A2215F16206}" type="sibTrans" cxnId="{5526D87C-9262-4F19-9D35-4986D74993AF}">
      <dgm:prSet/>
      <dgm:spPr/>
      <dgm:t>
        <a:bodyPr/>
        <a:lstStyle/>
        <a:p>
          <a:endParaRPr lang="es-ES" sz="1400">
            <a:latin typeface="Calibri" pitchFamily="34" charset="0"/>
          </a:endParaRPr>
        </a:p>
      </dgm:t>
    </dgm:pt>
    <dgm:pt modelId="{9CE631BF-8D33-4A90-A41B-3116251860BB}">
      <dgm:prSet phldrT="[Texto]" custT="1"/>
      <dgm:spPr/>
      <dgm:t>
        <a:bodyPr/>
        <a:lstStyle/>
        <a:p>
          <a:r>
            <a:rPr lang="es-ES" sz="2800" dirty="0" smtClean="0">
              <a:latin typeface="Calibri" pitchFamily="34" charset="0"/>
            </a:rPr>
            <a:t>Para los que puedan pagar los bienes demandados</a:t>
          </a:r>
          <a:endParaRPr lang="es-ES" sz="2800" dirty="0">
            <a:latin typeface="Calibri" pitchFamily="34" charset="0"/>
          </a:endParaRPr>
        </a:p>
      </dgm:t>
    </dgm:pt>
    <dgm:pt modelId="{47F00991-5ADC-407F-BC0A-9D218C1BFE89}" type="parTrans" cxnId="{EF57C46C-8B54-472D-9FB8-78B9A021568E}">
      <dgm:prSet/>
      <dgm:spPr/>
      <dgm:t>
        <a:bodyPr/>
        <a:lstStyle/>
        <a:p>
          <a:endParaRPr lang="es-ES" sz="1400">
            <a:latin typeface="Calibri" pitchFamily="34" charset="0"/>
          </a:endParaRPr>
        </a:p>
      </dgm:t>
    </dgm:pt>
    <dgm:pt modelId="{CC8EDE02-743B-4F47-9631-2849F5BEA12C}" type="sibTrans" cxnId="{EF57C46C-8B54-472D-9FB8-78B9A021568E}">
      <dgm:prSet/>
      <dgm:spPr/>
      <dgm:t>
        <a:bodyPr/>
        <a:lstStyle/>
        <a:p>
          <a:endParaRPr lang="es-ES" sz="1400">
            <a:latin typeface="Calibri" pitchFamily="34" charset="0"/>
          </a:endParaRPr>
        </a:p>
      </dgm:t>
    </dgm:pt>
    <dgm:pt modelId="{B40D945B-FA3F-42BF-A9F9-EFE9B17D805C}" type="pres">
      <dgm:prSet presAssocID="{5F226541-0B8F-41AB-8F9D-6812C53AABA0}" presName="Name0" presStyleCnt="0">
        <dgm:presLayoutVars>
          <dgm:dir/>
          <dgm:animLvl val="lvl"/>
          <dgm:resizeHandles val="exact"/>
        </dgm:presLayoutVars>
      </dgm:prSet>
      <dgm:spPr/>
      <dgm:t>
        <a:bodyPr/>
        <a:lstStyle/>
        <a:p>
          <a:endParaRPr lang="es-ES"/>
        </a:p>
      </dgm:t>
    </dgm:pt>
    <dgm:pt modelId="{EB090605-13E7-46AC-A3A3-74185EDA0C9A}" type="pres">
      <dgm:prSet presAssocID="{2F657FCF-0DBF-42DE-8B89-C95A109E5D34}" presName="linNode" presStyleCnt="0"/>
      <dgm:spPr/>
    </dgm:pt>
    <dgm:pt modelId="{2498390F-3193-4344-86B7-3159DEEAD10A}" type="pres">
      <dgm:prSet presAssocID="{2F657FCF-0DBF-42DE-8B89-C95A109E5D34}" presName="parentText" presStyleLbl="node1" presStyleIdx="0" presStyleCnt="3">
        <dgm:presLayoutVars>
          <dgm:chMax val="1"/>
          <dgm:bulletEnabled val="1"/>
        </dgm:presLayoutVars>
      </dgm:prSet>
      <dgm:spPr/>
      <dgm:t>
        <a:bodyPr/>
        <a:lstStyle/>
        <a:p>
          <a:endParaRPr lang="es-ES"/>
        </a:p>
      </dgm:t>
    </dgm:pt>
    <dgm:pt modelId="{E9CB64EC-36C1-49AC-8AB9-5FF364212741}" type="pres">
      <dgm:prSet presAssocID="{2F657FCF-0DBF-42DE-8B89-C95A109E5D34}" presName="descendantText" presStyleLbl="alignAccFollowNode1" presStyleIdx="0" presStyleCnt="3">
        <dgm:presLayoutVars>
          <dgm:bulletEnabled val="1"/>
        </dgm:presLayoutVars>
      </dgm:prSet>
      <dgm:spPr/>
      <dgm:t>
        <a:bodyPr/>
        <a:lstStyle/>
        <a:p>
          <a:endParaRPr lang="es-ES"/>
        </a:p>
      </dgm:t>
    </dgm:pt>
    <dgm:pt modelId="{EE4050AF-4769-49F1-8EEC-EBE7B1A941D9}" type="pres">
      <dgm:prSet presAssocID="{6EA00786-D1F6-4F7B-B59D-6CF35E43B1FD}" presName="sp" presStyleCnt="0"/>
      <dgm:spPr/>
    </dgm:pt>
    <dgm:pt modelId="{E8AC2454-43B5-4CF3-8755-53E9F55F9AE6}" type="pres">
      <dgm:prSet presAssocID="{8CCB8BD1-06E8-471F-B62F-1847E509AEEE}" presName="linNode" presStyleCnt="0"/>
      <dgm:spPr/>
    </dgm:pt>
    <dgm:pt modelId="{DB0C2459-1651-4CB7-A8BD-8A4B8E023945}" type="pres">
      <dgm:prSet presAssocID="{8CCB8BD1-06E8-471F-B62F-1847E509AEEE}" presName="parentText" presStyleLbl="node1" presStyleIdx="1" presStyleCnt="3">
        <dgm:presLayoutVars>
          <dgm:chMax val="1"/>
          <dgm:bulletEnabled val="1"/>
        </dgm:presLayoutVars>
      </dgm:prSet>
      <dgm:spPr/>
      <dgm:t>
        <a:bodyPr/>
        <a:lstStyle/>
        <a:p>
          <a:endParaRPr lang="es-ES"/>
        </a:p>
      </dgm:t>
    </dgm:pt>
    <dgm:pt modelId="{C1248EF6-42D2-4FBC-B876-0F6973CC47A9}" type="pres">
      <dgm:prSet presAssocID="{8CCB8BD1-06E8-471F-B62F-1847E509AEEE}" presName="descendantText" presStyleLbl="alignAccFollowNode1" presStyleIdx="1" presStyleCnt="3">
        <dgm:presLayoutVars>
          <dgm:bulletEnabled val="1"/>
        </dgm:presLayoutVars>
      </dgm:prSet>
      <dgm:spPr/>
      <dgm:t>
        <a:bodyPr/>
        <a:lstStyle/>
        <a:p>
          <a:endParaRPr lang="es-ES"/>
        </a:p>
      </dgm:t>
    </dgm:pt>
    <dgm:pt modelId="{9E6CFE0A-551D-4567-80FC-0DF97771642C}" type="pres">
      <dgm:prSet presAssocID="{C92AAF8A-CA43-4D04-B954-4E44E34E142D}" presName="sp" presStyleCnt="0"/>
      <dgm:spPr/>
    </dgm:pt>
    <dgm:pt modelId="{28EB40C5-5034-4309-96AD-54FA7B2D3E24}" type="pres">
      <dgm:prSet presAssocID="{E2D59BAF-3332-4644-BE3E-972A8D1B3A36}" presName="linNode" presStyleCnt="0"/>
      <dgm:spPr/>
    </dgm:pt>
    <dgm:pt modelId="{FB4E893F-7450-4FCE-BC55-7E3889CEB1EA}" type="pres">
      <dgm:prSet presAssocID="{E2D59BAF-3332-4644-BE3E-972A8D1B3A36}" presName="parentText" presStyleLbl="node1" presStyleIdx="2" presStyleCnt="3">
        <dgm:presLayoutVars>
          <dgm:chMax val="1"/>
          <dgm:bulletEnabled val="1"/>
        </dgm:presLayoutVars>
      </dgm:prSet>
      <dgm:spPr/>
      <dgm:t>
        <a:bodyPr/>
        <a:lstStyle/>
        <a:p>
          <a:endParaRPr lang="es-ES"/>
        </a:p>
      </dgm:t>
    </dgm:pt>
    <dgm:pt modelId="{3808A81C-88A8-4740-9ECC-EC0ACE9DBEF2}" type="pres">
      <dgm:prSet presAssocID="{E2D59BAF-3332-4644-BE3E-972A8D1B3A36}" presName="descendantText" presStyleLbl="alignAccFollowNode1" presStyleIdx="2" presStyleCnt="3">
        <dgm:presLayoutVars>
          <dgm:bulletEnabled val="1"/>
        </dgm:presLayoutVars>
      </dgm:prSet>
      <dgm:spPr/>
      <dgm:t>
        <a:bodyPr/>
        <a:lstStyle/>
        <a:p>
          <a:endParaRPr lang="es-ES"/>
        </a:p>
      </dgm:t>
    </dgm:pt>
  </dgm:ptLst>
  <dgm:cxnLst>
    <dgm:cxn modelId="{2878803C-EABB-4708-81FC-A1197E4C335B}" srcId="{8CCB8BD1-06E8-471F-B62F-1847E509AEEE}" destId="{23450FF1-486F-4BCE-BC61-7FE14E690287}" srcOrd="0" destOrd="0" parTransId="{89583294-F3CC-473D-A96F-098DA6CEE432}" sibTransId="{B4FF0FA8-1860-4184-9388-AAB6A234230E}"/>
    <dgm:cxn modelId="{424EA298-4D35-4696-B698-D35EFCC65C0E}" srcId="{2F657FCF-0DBF-42DE-8B89-C95A109E5D34}" destId="{827447C5-1C52-4F8A-8F25-F49E7E78B8B9}" srcOrd="0" destOrd="0" parTransId="{F1AC67E4-A68B-435C-AA95-E9B3794B251D}" sibTransId="{076FF2D1-5DD4-4994-8DB5-F6C53F661B18}"/>
    <dgm:cxn modelId="{CB1550E5-FB30-4677-B511-08C88D3561F9}" srcId="{5F226541-0B8F-41AB-8F9D-6812C53AABA0}" destId="{8CCB8BD1-06E8-471F-B62F-1847E509AEEE}" srcOrd="1" destOrd="0" parTransId="{D2705730-B8D6-457D-9DE7-7C54225008C3}" sibTransId="{C92AAF8A-CA43-4D04-B954-4E44E34E142D}"/>
    <dgm:cxn modelId="{0C71E2F7-16FD-458D-A6E4-AA2FD0072D67}" type="presOf" srcId="{2F657FCF-0DBF-42DE-8B89-C95A109E5D34}" destId="{2498390F-3193-4344-86B7-3159DEEAD10A}" srcOrd="0" destOrd="0" presId="urn:microsoft.com/office/officeart/2005/8/layout/vList5"/>
    <dgm:cxn modelId="{D63CB0F2-E02E-4479-9921-F91702FDF976}" type="presOf" srcId="{23450FF1-486F-4BCE-BC61-7FE14E690287}" destId="{C1248EF6-42D2-4FBC-B876-0F6973CC47A9}" srcOrd="0" destOrd="0" presId="urn:microsoft.com/office/officeart/2005/8/layout/vList5"/>
    <dgm:cxn modelId="{B881EB6C-69B6-4953-90A2-C2614033C47C}" type="presOf" srcId="{9CE631BF-8D33-4A90-A41B-3116251860BB}" destId="{3808A81C-88A8-4740-9ECC-EC0ACE9DBEF2}" srcOrd="0" destOrd="0" presId="urn:microsoft.com/office/officeart/2005/8/layout/vList5"/>
    <dgm:cxn modelId="{5526D87C-9262-4F19-9D35-4986D74993AF}" srcId="{5F226541-0B8F-41AB-8F9D-6812C53AABA0}" destId="{E2D59BAF-3332-4644-BE3E-972A8D1B3A36}" srcOrd="2" destOrd="0" parTransId="{93CEC060-7D92-4E19-B63C-CE5407385750}" sibTransId="{03B5FA16-4EDA-4209-9935-1A2215F16206}"/>
    <dgm:cxn modelId="{B2E3C07F-F709-4A18-8131-6165055D254B}" type="presOf" srcId="{E2D59BAF-3332-4644-BE3E-972A8D1B3A36}" destId="{FB4E893F-7450-4FCE-BC55-7E3889CEB1EA}" srcOrd="0" destOrd="0" presId="urn:microsoft.com/office/officeart/2005/8/layout/vList5"/>
    <dgm:cxn modelId="{461ADA12-B85D-4C91-9C01-AF2ECEC955EB}" type="presOf" srcId="{8CCB8BD1-06E8-471F-B62F-1847E509AEEE}" destId="{DB0C2459-1651-4CB7-A8BD-8A4B8E023945}" srcOrd="0" destOrd="0" presId="urn:microsoft.com/office/officeart/2005/8/layout/vList5"/>
    <dgm:cxn modelId="{D57EF133-BFAE-4611-9E02-836C2B8C726F}" srcId="{5F226541-0B8F-41AB-8F9D-6812C53AABA0}" destId="{2F657FCF-0DBF-42DE-8B89-C95A109E5D34}" srcOrd="0" destOrd="0" parTransId="{EA19C9AD-7941-4EFF-A5F8-351F4493553F}" sibTransId="{6EA00786-D1F6-4F7B-B59D-6CF35E43B1FD}"/>
    <dgm:cxn modelId="{EF57C46C-8B54-472D-9FB8-78B9A021568E}" srcId="{E2D59BAF-3332-4644-BE3E-972A8D1B3A36}" destId="{9CE631BF-8D33-4A90-A41B-3116251860BB}" srcOrd="0" destOrd="0" parTransId="{47F00991-5ADC-407F-BC0A-9D218C1BFE89}" sibTransId="{CC8EDE02-743B-4F47-9631-2849F5BEA12C}"/>
    <dgm:cxn modelId="{48A47EF6-2351-45B7-A8B7-7807A9D95868}" type="presOf" srcId="{5F226541-0B8F-41AB-8F9D-6812C53AABA0}" destId="{B40D945B-FA3F-42BF-A9F9-EFE9B17D805C}" srcOrd="0" destOrd="0" presId="urn:microsoft.com/office/officeart/2005/8/layout/vList5"/>
    <dgm:cxn modelId="{8E884BDE-86FB-4A95-8134-B86E11C41977}" type="presOf" srcId="{827447C5-1C52-4F8A-8F25-F49E7E78B8B9}" destId="{E9CB64EC-36C1-49AC-8AB9-5FF364212741}" srcOrd="0" destOrd="0" presId="urn:microsoft.com/office/officeart/2005/8/layout/vList5"/>
    <dgm:cxn modelId="{9AE3966F-F90F-457F-A01E-D14856B32A3E}" type="presParOf" srcId="{B40D945B-FA3F-42BF-A9F9-EFE9B17D805C}" destId="{EB090605-13E7-46AC-A3A3-74185EDA0C9A}" srcOrd="0" destOrd="0" presId="urn:microsoft.com/office/officeart/2005/8/layout/vList5"/>
    <dgm:cxn modelId="{9A3A4791-AAA7-475E-9F68-C4B4E667451E}" type="presParOf" srcId="{EB090605-13E7-46AC-A3A3-74185EDA0C9A}" destId="{2498390F-3193-4344-86B7-3159DEEAD10A}" srcOrd="0" destOrd="0" presId="urn:microsoft.com/office/officeart/2005/8/layout/vList5"/>
    <dgm:cxn modelId="{010D0DCA-6B01-476D-8CE9-F35E9AE20DA6}" type="presParOf" srcId="{EB090605-13E7-46AC-A3A3-74185EDA0C9A}" destId="{E9CB64EC-36C1-49AC-8AB9-5FF364212741}" srcOrd="1" destOrd="0" presId="urn:microsoft.com/office/officeart/2005/8/layout/vList5"/>
    <dgm:cxn modelId="{22505BC0-F20F-47DC-B778-5AF567AD8A1A}" type="presParOf" srcId="{B40D945B-FA3F-42BF-A9F9-EFE9B17D805C}" destId="{EE4050AF-4769-49F1-8EEC-EBE7B1A941D9}" srcOrd="1" destOrd="0" presId="urn:microsoft.com/office/officeart/2005/8/layout/vList5"/>
    <dgm:cxn modelId="{4EBB4719-954F-476B-B1AB-819F2AE49B10}" type="presParOf" srcId="{B40D945B-FA3F-42BF-A9F9-EFE9B17D805C}" destId="{E8AC2454-43B5-4CF3-8755-53E9F55F9AE6}" srcOrd="2" destOrd="0" presId="urn:microsoft.com/office/officeart/2005/8/layout/vList5"/>
    <dgm:cxn modelId="{7A18F187-4B02-4036-A45B-1A291EDDBAEC}" type="presParOf" srcId="{E8AC2454-43B5-4CF3-8755-53E9F55F9AE6}" destId="{DB0C2459-1651-4CB7-A8BD-8A4B8E023945}" srcOrd="0" destOrd="0" presId="urn:microsoft.com/office/officeart/2005/8/layout/vList5"/>
    <dgm:cxn modelId="{0344A683-06D4-4481-9B42-7085A893B82F}" type="presParOf" srcId="{E8AC2454-43B5-4CF3-8755-53E9F55F9AE6}" destId="{C1248EF6-42D2-4FBC-B876-0F6973CC47A9}" srcOrd="1" destOrd="0" presId="urn:microsoft.com/office/officeart/2005/8/layout/vList5"/>
    <dgm:cxn modelId="{2EEE8C83-8257-4D4A-9DE1-7576BC05CCD5}" type="presParOf" srcId="{B40D945B-FA3F-42BF-A9F9-EFE9B17D805C}" destId="{9E6CFE0A-551D-4567-80FC-0DF97771642C}" srcOrd="3" destOrd="0" presId="urn:microsoft.com/office/officeart/2005/8/layout/vList5"/>
    <dgm:cxn modelId="{479952BE-E347-4986-AF85-CD7CEA26BED8}" type="presParOf" srcId="{B40D945B-FA3F-42BF-A9F9-EFE9B17D805C}" destId="{28EB40C5-5034-4309-96AD-54FA7B2D3E24}" srcOrd="4" destOrd="0" presId="urn:microsoft.com/office/officeart/2005/8/layout/vList5"/>
    <dgm:cxn modelId="{05FBC662-05CC-46A1-A7AF-CB93CFF0B66C}" type="presParOf" srcId="{28EB40C5-5034-4309-96AD-54FA7B2D3E24}" destId="{FB4E893F-7450-4FCE-BC55-7E3889CEB1EA}" srcOrd="0" destOrd="0" presId="urn:microsoft.com/office/officeart/2005/8/layout/vList5"/>
    <dgm:cxn modelId="{B98F3113-C9F2-4F5A-AD36-5B434A73A3E9}" type="presParOf" srcId="{28EB40C5-5034-4309-96AD-54FA7B2D3E24}" destId="{3808A81C-88A8-4740-9ECC-EC0ACE9DBEF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5143C6-F3D7-432C-A1A3-A3B8973CEEE0}" type="doc">
      <dgm:prSet loTypeId="urn:microsoft.com/office/officeart/2005/8/layout/cycle6" loCatId="relationship" qsTypeId="urn:microsoft.com/office/officeart/2005/8/quickstyle/3d3" qsCatId="3D" csTypeId="urn:microsoft.com/office/officeart/2005/8/colors/colorful2" csCatId="colorful" phldr="1"/>
      <dgm:spPr/>
      <dgm:t>
        <a:bodyPr/>
        <a:lstStyle/>
        <a:p>
          <a:endParaRPr lang="es-ES"/>
        </a:p>
      </dgm:t>
    </dgm:pt>
    <dgm:pt modelId="{5D9DEDAF-848E-41C1-9F1E-A9E244334D2E}">
      <dgm:prSet phldrT="[Texto]" custT="1"/>
      <dgm:spPr/>
      <dgm:t>
        <a:bodyPr/>
        <a:lstStyle/>
        <a:p>
          <a:r>
            <a:rPr lang="es-ES" sz="2400" b="1" dirty="0" smtClean="0"/>
            <a:t>PRECIO del bien</a:t>
          </a:r>
          <a:endParaRPr lang="es-ES" sz="2400" b="1" dirty="0"/>
        </a:p>
      </dgm:t>
    </dgm:pt>
    <dgm:pt modelId="{A5EADE9F-BC14-47EC-A9D0-4F1F6FE02944}" type="parTrans" cxnId="{A1E11564-9A51-43B4-9CB9-A88FAC1C52B0}">
      <dgm:prSet/>
      <dgm:spPr/>
      <dgm:t>
        <a:bodyPr/>
        <a:lstStyle/>
        <a:p>
          <a:endParaRPr lang="es-ES" sz="2800" b="1"/>
        </a:p>
      </dgm:t>
    </dgm:pt>
    <dgm:pt modelId="{DDC23C4F-4ECB-43BD-B24D-C95F4A3D7AAF}" type="sibTrans" cxnId="{A1E11564-9A51-43B4-9CB9-A88FAC1C52B0}">
      <dgm:prSet/>
      <dgm:spPr/>
      <dgm:t>
        <a:bodyPr/>
        <a:lstStyle/>
        <a:p>
          <a:endParaRPr lang="es-ES" sz="2800" b="1"/>
        </a:p>
      </dgm:t>
    </dgm:pt>
    <dgm:pt modelId="{6FCE2A43-5082-46DF-BC28-F7C25BC119A2}">
      <dgm:prSet phldrT="[Texto]" custT="1"/>
      <dgm:spPr/>
      <dgm:t>
        <a:bodyPr/>
        <a:lstStyle/>
        <a:p>
          <a:r>
            <a:rPr lang="es-ES" sz="2400" b="1" dirty="0" smtClean="0"/>
            <a:t>Gustos y preferencias</a:t>
          </a:r>
          <a:endParaRPr lang="es-ES" sz="2400" b="1" dirty="0"/>
        </a:p>
      </dgm:t>
    </dgm:pt>
    <dgm:pt modelId="{C0403DC4-E336-425A-A832-78CFAC2E08EF}" type="parTrans" cxnId="{51FBF9A0-9D63-4807-9A24-5AC820507F06}">
      <dgm:prSet/>
      <dgm:spPr/>
      <dgm:t>
        <a:bodyPr/>
        <a:lstStyle/>
        <a:p>
          <a:endParaRPr lang="es-ES" sz="2800" b="1"/>
        </a:p>
      </dgm:t>
    </dgm:pt>
    <dgm:pt modelId="{DB5B72F2-DDF2-4F6F-8EE9-B8197BC12FBE}" type="sibTrans" cxnId="{51FBF9A0-9D63-4807-9A24-5AC820507F06}">
      <dgm:prSet/>
      <dgm:spPr/>
      <dgm:t>
        <a:bodyPr/>
        <a:lstStyle/>
        <a:p>
          <a:endParaRPr lang="es-ES" sz="2800" b="1"/>
        </a:p>
      </dgm:t>
    </dgm:pt>
    <dgm:pt modelId="{1051466D-A7CA-4A08-8EFA-D244CE062600}">
      <dgm:prSet phldrT="[Texto]" custT="1"/>
      <dgm:spPr/>
      <dgm:t>
        <a:bodyPr/>
        <a:lstStyle/>
        <a:p>
          <a:r>
            <a:rPr lang="es-ES" sz="2400" b="1" dirty="0" smtClean="0"/>
            <a:t>Nivel de renta</a:t>
          </a:r>
          <a:endParaRPr lang="es-ES" sz="2400" b="1" dirty="0"/>
        </a:p>
      </dgm:t>
    </dgm:pt>
    <dgm:pt modelId="{18072872-D6A5-4955-B60F-450D6DA30487}" type="parTrans" cxnId="{2327245C-23FE-4D8B-A21B-B31B31FEB603}">
      <dgm:prSet/>
      <dgm:spPr/>
      <dgm:t>
        <a:bodyPr/>
        <a:lstStyle/>
        <a:p>
          <a:endParaRPr lang="es-ES" sz="2800" b="1"/>
        </a:p>
      </dgm:t>
    </dgm:pt>
    <dgm:pt modelId="{539DB7BB-4F25-4527-B453-5C7EE337C227}" type="sibTrans" cxnId="{2327245C-23FE-4D8B-A21B-B31B31FEB603}">
      <dgm:prSet/>
      <dgm:spPr/>
      <dgm:t>
        <a:bodyPr/>
        <a:lstStyle/>
        <a:p>
          <a:endParaRPr lang="es-ES" sz="2800" b="1"/>
        </a:p>
      </dgm:t>
    </dgm:pt>
    <dgm:pt modelId="{2E1E9FA7-FE87-41FB-B853-0C3A539A3631}">
      <dgm:prSet phldrT="[Texto]" custT="1"/>
      <dgm:spPr/>
      <dgm:t>
        <a:bodyPr/>
        <a:lstStyle/>
        <a:p>
          <a:r>
            <a:rPr lang="es-ES" sz="2400" b="1" dirty="0" smtClean="0"/>
            <a:t>Precio de bienes sustitutivos y complementarios</a:t>
          </a:r>
          <a:endParaRPr lang="es-ES" sz="2400" b="1" dirty="0"/>
        </a:p>
      </dgm:t>
    </dgm:pt>
    <dgm:pt modelId="{96593669-1EB7-4851-A9E4-8E1186378A8F}" type="parTrans" cxnId="{97018311-A36A-4D46-916B-9037A4C77A18}">
      <dgm:prSet/>
      <dgm:spPr/>
      <dgm:t>
        <a:bodyPr/>
        <a:lstStyle/>
        <a:p>
          <a:endParaRPr lang="es-ES" sz="2800" b="1"/>
        </a:p>
      </dgm:t>
    </dgm:pt>
    <dgm:pt modelId="{A31C17CB-373E-423E-814B-6EA92BD66610}" type="sibTrans" cxnId="{97018311-A36A-4D46-916B-9037A4C77A18}">
      <dgm:prSet/>
      <dgm:spPr/>
      <dgm:t>
        <a:bodyPr/>
        <a:lstStyle/>
        <a:p>
          <a:endParaRPr lang="es-ES" sz="2800" b="1"/>
        </a:p>
      </dgm:t>
    </dgm:pt>
    <dgm:pt modelId="{147D2AFD-51DE-41C2-B235-00FB7D4C7D77}" type="pres">
      <dgm:prSet presAssocID="{CD5143C6-F3D7-432C-A1A3-A3B8973CEEE0}" presName="cycle" presStyleCnt="0">
        <dgm:presLayoutVars>
          <dgm:dir/>
          <dgm:resizeHandles val="exact"/>
        </dgm:presLayoutVars>
      </dgm:prSet>
      <dgm:spPr/>
      <dgm:t>
        <a:bodyPr/>
        <a:lstStyle/>
        <a:p>
          <a:endParaRPr lang="es-ES"/>
        </a:p>
      </dgm:t>
    </dgm:pt>
    <dgm:pt modelId="{4DC42857-171A-4A80-A22D-D00BEAECB065}" type="pres">
      <dgm:prSet presAssocID="{5D9DEDAF-848E-41C1-9F1E-A9E244334D2E}" presName="node" presStyleLbl="node1" presStyleIdx="0" presStyleCnt="4" custScaleX="147696" custScaleY="131491">
        <dgm:presLayoutVars>
          <dgm:bulletEnabled val="1"/>
        </dgm:presLayoutVars>
      </dgm:prSet>
      <dgm:spPr/>
      <dgm:t>
        <a:bodyPr/>
        <a:lstStyle/>
        <a:p>
          <a:endParaRPr lang="es-ES"/>
        </a:p>
      </dgm:t>
    </dgm:pt>
    <dgm:pt modelId="{A8A8044F-5D33-4070-B146-21D2DC965D1F}" type="pres">
      <dgm:prSet presAssocID="{5D9DEDAF-848E-41C1-9F1E-A9E244334D2E}" presName="spNode" presStyleCnt="0"/>
      <dgm:spPr/>
    </dgm:pt>
    <dgm:pt modelId="{43140709-006E-4A3B-B873-17E82EF48E24}" type="pres">
      <dgm:prSet presAssocID="{DDC23C4F-4ECB-43BD-B24D-C95F4A3D7AAF}" presName="sibTrans" presStyleLbl="sibTrans1D1" presStyleIdx="0" presStyleCnt="4"/>
      <dgm:spPr/>
      <dgm:t>
        <a:bodyPr/>
        <a:lstStyle/>
        <a:p>
          <a:endParaRPr lang="es-ES"/>
        </a:p>
      </dgm:t>
    </dgm:pt>
    <dgm:pt modelId="{E450BF5C-9159-4BD6-8CAE-343D8CCBD3FB}" type="pres">
      <dgm:prSet presAssocID="{6FCE2A43-5082-46DF-BC28-F7C25BC119A2}" presName="node" presStyleLbl="node1" presStyleIdx="1" presStyleCnt="4" custScaleX="173113" custScaleY="119316">
        <dgm:presLayoutVars>
          <dgm:bulletEnabled val="1"/>
        </dgm:presLayoutVars>
      </dgm:prSet>
      <dgm:spPr/>
      <dgm:t>
        <a:bodyPr/>
        <a:lstStyle/>
        <a:p>
          <a:endParaRPr lang="es-ES"/>
        </a:p>
      </dgm:t>
    </dgm:pt>
    <dgm:pt modelId="{606467BB-0B30-451C-A711-F62C03B8C8C8}" type="pres">
      <dgm:prSet presAssocID="{6FCE2A43-5082-46DF-BC28-F7C25BC119A2}" presName="spNode" presStyleCnt="0"/>
      <dgm:spPr/>
    </dgm:pt>
    <dgm:pt modelId="{0FBF7C4A-FCF5-481F-9883-8CABACCE2CD5}" type="pres">
      <dgm:prSet presAssocID="{DB5B72F2-DDF2-4F6F-8EE9-B8197BC12FBE}" presName="sibTrans" presStyleLbl="sibTrans1D1" presStyleIdx="1" presStyleCnt="4"/>
      <dgm:spPr/>
      <dgm:t>
        <a:bodyPr/>
        <a:lstStyle/>
        <a:p>
          <a:endParaRPr lang="es-ES"/>
        </a:p>
      </dgm:t>
    </dgm:pt>
    <dgm:pt modelId="{DE18B25E-B25D-47F6-8A03-6205642A590D}" type="pres">
      <dgm:prSet presAssocID="{1051466D-A7CA-4A08-8EFA-D244CE062600}" presName="node" presStyleLbl="node1" presStyleIdx="2" presStyleCnt="4" custScaleX="156548" custScaleY="122850">
        <dgm:presLayoutVars>
          <dgm:bulletEnabled val="1"/>
        </dgm:presLayoutVars>
      </dgm:prSet>
      <dgm:spPr/>
      <dgm:t>
        <a:bodyPr/>
        <a:lstStyle/>
        <a:p>
          <a:endParaRPr lang="es-ES"/>
        </a:p>
      </dgm:t>
    </dgm:pt>
    <dgm:pt modelId="{12874EF5-B9B3-42D8-AD34-D1108BBDD95B}" type="pres">
      <dgm:prSet presAssocID="{1051466D-A7CA-4A08-8EFA-D244CE062600}" presName="spNode" presStyleCnt="0"/>
      <dgm:spPr/>
    </dgm:pt>
    <dgm:pt modelId="{F55361D9-E556-4CD0-AB7C-A4F204AF50F9}" type="pres">
      <dgm:prSet presAssocID="{539DB7BB-4F25-4527-B453-5C7EE337C227}" presName="sibTrans" presStyleLbl="sibTrans1D1" presStyleIdx="2" presStyleCnt="4"/>
      <dgm:spPr/>
      <dgm:t>
        <a:bodyPr/>
        <a:lstStyle/>
        <a:p>
          <a:endParaRPr lang="es-ES"/>
        </a:p>
      </dgm:t>
    </dgm:pt>
    <dgm:pt modelId="{4235FAB7-A709-4A21-AA24-022ADA9ED13C}" type="pres">
      <dgm:prSet presAssocID="{2E1E9FA7-FE87-41FB-B853-0C3A539A3631}" presName="node" presStyleLbl="node1" presStyleIdx="3" presStyleCnt="4" custScaleX="186403" custScaleY="123637">
        <dgm:presLayoutVars>
          <dgm:bulletEnabled val="1"/>
        </dgm:presLayoutVars>
      </dgm:prSet>
      <dgm:spPr/>
      <dgm:t>
        <a:bodyPr/>
        <a:lstStyle/>
        <a:p>
          <a:endParaRPr lang="es-ES"/>
        </a:p>
      </dgm:t>
    </dgm:pt>
    <dgm:pt modelId="{22F889E9-C853-469B-9102-61ECCCFB6F93}" type="pres">
      <dgm:prSet presAssocID="{2E1E9FA7-FE87-41FB-B853-0C3A539A3631}" presName="spNode" presStyleCnt="0"/>
      <dgm:spPr/>
    </dgm:pt>
    <dgm:pt modelId="{6A6F9DE2-5657-498C-9E3A-6BA9348E13FB}" type="pres">
      <dgm:prSet presAssocID="{A31C17CB-373E-423E-814B-6EA92BD66610}" presName="sibTrans" presStyleLbl="sibTrans1D1" presStyleIdx="3" presStyleCnt="4"/>
      <dgm:spPr/>
      <dgm:t>
        <a:bodyPr/>
        <a:lstStyle/>
        <a:p>
          <a:endParaRPr lang="es-ES"/>
        </a:p>
      </dgm:t>
    </dgm:pt>
  </dgm:ptLst>
  <dgm:cxnLst>
    <dgm:cxn modelId="{AF10A207-2CC3-40D5-9731-EAD234E0820B}" type="presOf" srcId="{1051466D-A7CA-4A08-8EFA-D244CE062600}" destId="{DE18B25E-B25D-47F6-8A03-6205642A590D}" srcOrd="0" destOrd="0" presId="urn:microsoft.com/office/officeart/2005/8/layout/cycle6"/>
    <dgm:cxn modelId="{6B8976BB-6BB3-4FC6-8E25-4A9C54D8F899}" type="presOf" srcId="{539DB7BB-4F25-4527-B453-5C7EE337C227}" destId="{F55361D9-E556-4CD0-AB7C-A4F204AF50F9}" srcOrd="0" destOrd="0" presId="urn:microsoft.com/office/officeart/2005/8/layout/cycle6"/>
    <dgm:cxn modelId="{F5E94DD5-C02C-4B0A-8449-FD362A3F9CD2}" type="presOf" srcId="{DDC23C4F-4ECB-43BD-B24D-C95F4A3D7AAF}" destId="{43140709-006E-4A3B-B873-17E82EF48E24}" srcOrd="0" destOrd="0" presId="urn:microsoft.com/office/officeart/2005/8/layout/cycle6"/>
    <dgm:cxn modelId="{51FBF9A0-9D63-4807-9A24-5AC820507F06}" srcId="{CD5143C6-F3D7-432C-A1A3-A3B8973CEEE0}" destId="{6FCE2A43-5082-46DF-BC28-F7C25BC119A2}" srcOrd="1" destOrd="0" parTransId="{C0403DC4-E336-425A-A832-78CFAC2E08EF}" sibTransId="{DB5B72F2-DDF2-4F6F-8EE9-B8197BC12FBE}"/>
    <dgm:cxn modelId="{BBE802B3-0FA3-4D26-AF21-95B9B4D606FD}" type="presOf" srcId="{A31C17CB-373E-423E-814B-6EA92BD66610}" destId="{6A6F9DE2-5657-498C-9E3A-6BA9348E13FB}" srcOrd="0" destOrd="0" presId="urn:microsoft.com/office/officeart/2005/8/layout/cycle6"/>
    <dgm:cxn modelId="{33EA9101-66A5-4B10-A95E-7726C71C39A5}" type="presOf" srcId="{6FCE2A43-5082-46DF-BC28-F7C25BC119A2}" destId="{E450BF5C-9159-4BD6-8CAE-343D8CCBD3FB}" srcOrd="0" destOrd="0" presId="urn:microsoft.com/office/officeart/2005/8/layout/cycle6"/>
    <dgm:cxn modelId="{70DB7B44-1AEC-4A02-9687-704748A86CEE}" type="presOf" srcId="{5D9DEDAF-848E-41C1-9F1E-A9E244334D2E}" destId="{4DC42857-171A-4A80-A22D-D00BEAECB065}" srcOrd="0" destOrd="0" presId="urn:microsoft.com/office/officeart/2005/8/layout/cycle6"/>
    <dgm:cxn modelId="{97018311-A36A-4D46-916B-9037A4C77A18}" srcId="{CD5143C6-F3D7-432C-A1A3-A3B8973CEEE0}" destId="{2E1E9FA7-FE87-41FB-B853-0C3A539A3631}" srcOrd="3" destOrd="0" parTransId="{96593669-1EB7-4851-A9E4-8E1186378A8F}" sibTransId="{A31C17CB-373E-423E-814B-6EA92BD66610}"/>
    <dgm:cxn modelId="{6B794E5B-F611-4A65-8F4B-234E941999FA}" type="presOf" srcId="{DB5B72F2-DDF2-4F6F-8EE9-B8197BC12FBE}" destId="{0FBF7C4A-FCF5-481F-9883-8CABACCE2CD5}" srcOrd="0" destOrd="0" presId="urn:microsoft.com/office/officeart/2005/8/layout/cycle6"/>
    <dgm:cxn modelId="{A1E11564-9A51-43B4-9CB9-A88FAC1C52B0}" srcId="{CD5143C6-F3D7-432C-A1A3-A3B8973CEEE0}" destId="{5D9DEDAF-848E-41C1-9F1E-A9E244334D2E}" srcOrd="0" destOrd="0" parTransId="{A5EADE9F-BC14-47EC-A9D0-4F1F6FE02944}" sibTransId="{DDC23C4F-4ECB-43BD-B24D-C95F4A3D7AAF}"/>
    <dgm:cxn modelId="{AFDA5C40-0D69-4F8D-9C49-C8BAF9A4C6ED}" type="presOf" srcId="{2E1E9FA7-FE87-41FB-B853-0C3A539A3631}" destId="{4235FAB7-A709-4A21-AA24-022ADA9ED13C}" srcOrd="0" destOrd="0" presId="urn:microsoft.com/office/officeart/2005/8/layout/cycle6"/>
    <dgm:cxn modelId="{3D5C0041-104B-452A-9DC0-FD3C6DF2E4EB}" type="presOf" srcId="{CD5143C6-F3D7-432C-A1A3-A3B8973CEEE0}" destId="{147D2AFD-51DE-41C2-B235-00FB7D4C7D77}" srcOrd="0" destOrd="0" presId="urn:microsoft.com/office/officeart/2005/8/layout/cycle6"/>
    <dgm:cxn modelId="{2327245C-23FE-4D8B-A21B-B31B31FEB603}" srcId="{CD5143C6-F3D7-432C-A1A3-A3B8973CEEE0}" destId="{1051466D-A7CA-4A08-8EFA-D244CE062600}" srcOrd="2" destOrd="0" parTransId="{18072872-D6A5-4955-B60F-450D6DA30487}" sibTransId="{539DB7BB-4F25-4527-B453-5C7EE337C227}"/>
    <dgm:cxn modelId="{E9FBB825-68E0-40B5-9704-33B13BDF1E40}" type="presParOf" srcId="{147D2AFD-51DE-41C2-B235-00FB7D4C7D77}" destId="{4DC42857-171A-4A80-A22D-D00BEAECB065}" srcOrd="0" destOrd="0" presId="urn:microsoft.com/office/officeart/2005/8/layout/cycle6"/>
    <dgm:cxn modelId="{6F878F48-B0A5-4322-B734-F27773F5E4C9}" type="presParOf" srcId="{147D2AFD-51DE-41C2-B235-00FB7D4C7D77}" destId="{A8A8044F-5D33-4070-B146-21D2DC965D1F}" srcOrd="1" destOrd="0" presId="urn:microsoft.com/office/officeart/2005/8/layout/cycle6"/>
    <dgm:cxn modelId="{92061023-F9BF-4F91-B332-9D44B132BA99}" type="presParOf" srcId="{147D2AFD-51DE-41C2-B235-00FB7D4C7D77}" destId="{43140709-006E-4A3B-B873-17E82EF48E24}" srcOrd="2" destOrd="0" presId="urn:microsoft.com/office/officeart/2005/8/layout/cycle6"/>
    <dgm:cxn modelId="{4C33799C-99FC-4DEB-AFD3-B3DB08DFE5A4}" type="presParOf" srcId="{147D2AFD-51DE-41C2-B235-00FB7D4C7D77}" destId="{E450BF5C-9159-4BD6-8CAE-343D8CCBD3FB}" srcOrd="3" destOrd="0" presId="urn:microsoft.com/office/officeart/2005/8/layout/cycle6"/>
    <dgm:cxn modelId="{A7C387D2-C019-49F3-9F66-8BC6939E84B5}" type="presParOf" srcId="{147D2AFD-51DE-41C2-B235-00FB7D4C7D77}" destId="{606467BB-0B30-451C-A711-F62C03B8C8C8}" srcOrd="4" destOrd="0" presId="urn:microsoft.com/office/officeart/2005/8/layout/cycle6"/>
    <dgm:cxn modelId="{6AD29B43-67E6-4BEB-BB04-CC69254D49AE}" type="presParOf" srcId="{147D2AFD-51DE-41C2-B235-00FB7D4C7D77}" destId="{0FBF7C4A-FCF5-481F-9883-8CABACCE2CD5}" srcOrd="5" destOrd="0" presId="urn:microsoft.com/office/officeart/2005/8/layout/cycle6"/>
    <dgm:cxn modelId="{5F3A0DA9-F0BD-4778-9987-8474DC4D3595}" type="presParOf" srcId="{147D2AFD-51DE-41C2-B235-00FB7D4C7D77}" destId="{DE18B25E-B25D-47F6-8A03-6205642A590D}" srcOrd="6" destOrd="0" presId="urn:microsoft.com/office/officeart/2005/8/layout/cycle6"/>
    <dgm:cxn modelId="{1813B7EF-6256-4F72-A880-16A7E77F5BE3}" type="presParOf" srcId="{147D2AFD-51DE-41C2-B235-00FB7D4C7D77}" destId="{12874EF5-B9B3-42D8-AD34-D1108BBDD95B}" srcOrd="7" destOrd="0" presId="urn:microsoft.com/office/officeart/2005/8/layout/cycle6"/>
    <dgm:cxn modelId="{5B8F7CDE-4FC0-4ADD-B6EE-5D68FF921BE5}" type="presParOf" srcId="{147D2AFD-51DE-41C2-B235-00FB7D4C7D77}" destId="{F55361D9-E556-4CD0-AB7C-A4F204AF50F9}" srcOrd="8" destOrd="0" presId="urn:microsoft.com/office/officeart/2005/8/layout/cycle6"/>
    <dgm:cxn modelId="{50969E39-8275-4FDE-994C-508E17CC168A}" type="presParOf" srcId="{147D2AFD-51DE-41C2-B235-00FB7D4C7D77}" destId="{4235FAB7-A709-4A21-AA24-022ADA9ED13C}" srcOrd="9" destOrd="0" presId="urn:microsoft.com/office/officeart/2005/8/layout/cycle6"/>
    <dgm:cxn modelId="{094B7C74-204B-4FE5-BA55-A5115B6E3ABE}" type="presParOf" srcId="{147D2AFD-51DE-41C2-B235-00FB7D4C7D77}" destId="{22F889E9-C853-469B-9102-61ECCCFB6F93}" srcOrd="10" destOrd="0" presId="urn:microsoft.com/office/officeart/2005/8/layout/cycle6"/>
    <dgm:cxn modelId="{A0D3DB57-97A7-48AB-8C58-C691994A3647}" type="presParOf" srcId="{147D2AFD-51DE-41C2-B235-00FB7D4C7D77}" destId="{6A6F9DE2-5657-498C-9E3A-6BA9348E13FB}"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A36CD8-0F5B-4ED2-A588-4DD677FBF93D}"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D8F9D0E4-3581-4FF1-BC35-CA1F6EEE56DC}">
      <dgm:prSet phldrT="[Texto]" custT="1"/>
      <dgm:spPr/>
      <dgm:t>
        <a:bodyPr/>
        <a:lstStyle/>
        <a:p>
          <a:r>
            <a:rPr lang="es-ES" sz="2400" b="1" dirty="0" smtClean="0">
              <a:latin typeface="Calibri" pitchFamily="34" charset="0"/>
            </a:rPr>
            <a:t>PRECIO DEL BIEN</a:t>
          </a:r>
          <a:endParaRPr lang="es-ES" sz="2400" b="1" dirty="0">
            <a:latin typeface="Calibri" pitchFamily="34" charset="0"/>
          </a:endParaRPr>
        </a:p>
      </dgm:t>
    </dgm:pt>
    <dgm:pt modelId="{BA373A01-79F0-4D69-8ED7-F179390A95D0}" type="parTrans" cxnId="{14CCF750-9EA4-422F-BC66-1E2518E9BE91}">
      <dgm:prSet/>
      <dgm:spPr/>
      <dgm:t>
        <a:bodyPr/>
        <a:lstStyle/>
        <a:p>
          <a:endParaRPr lang="es-ES">
            <a:latin typeface="Calibri" pitchFamily="34" charset="0"/>
          </a:endParaRPr>
        </a:p>
      </dgm:t>
    </dgm:pt>
    <dgm:pt modelId="{118D6388-A588-4DD6-BD97-D904A5A1D673}" type="sibTrans" cxnId="{14CCF750-9EA4-422F-BC66-1E2518E9BE91}">
      <dgm:prSet/>
      <dgm:spPr/>
      <dgm:t>
        <a:bodyPr/>
        <a:lstStyle/>
        <a:p>
          <a:endParaRPr lang="es-ES">
            <a:latin typeface="Calibri" pitchFamily="34" charset="0"/>
          </a:endParaRPr>
        </a:p>
      </dgm:t>
    </dgm:pt>
    <dgm:pt modelId="{4ADEA5BB-5044-4878-922E-31204EDE1983}">
      <dgm:prSet phldrT="[Texto]" custT="1"/>
      <dgm:spPr/>
      <dgm:t>
        <a:bodyPr/>
        <a:lstStyle/>
        <a:p>
          <a:r>
            <a:rPr lang="es-ES" sz="2500" dirty="0" smtClean="0">
              <a:latin typeface="Calibri" pitchFamily="34" charset="0"/>
            </a:rPr>
            <a:t>Si aumenta el precio, disminuye la cantidad demandada del bien y viceversa (si ↑P, ↓Q</a:t>
          </a:r>
          <a:r>
            <a:rPr lang="es-ES" sz="1600" dirty="0" smtClean="0">
              <a:latin typeface="Calibri" pitchFamily="34" charset="0"/>
            </a:rPr>
            <a:t>D</a:t>
          </a:r>
          <a:r>
            <a:rPr lang="es-ES" sz="2400" dirty="0" smtClean="0">
              <a:latin typeface="Calibri" pitchFamily="34" charset="0"/>
            </a:rPr>
            <a:t>)</a:t>
          </a:r>
          <a:r>
            <a:rPr lang="es-ES" sz="3600" dirty="0" smtClean="0">
              <a:latin typeface="Calibri" pitchFamily="34" charset="0"/>
            </a:rPr>
            <a:t> </a:t>
          </a:r>
          <a:endParaRPr lang="es-ES" sz="3600" dirty="0">
            <a:latin typeface="Calibri" pitchFamily="34" charset="0"/>
          </a:endParaRPr>
        </a:p>
      </dgm:t>
    </dgm:pt>
    <dgm:pt modelId="{3B1D1B29-6FA7-4B03-97AF-D99C785A1F05}" type="parTrans" cxnId="{5491D108-FEC6-49F7-BD91-E56AD06FC0F2}">
      <dgm:prSet/>
      <dgm:spPr/>
      <dgm:t>
        <a:bodyPr/>
        <a:lstStyle/>
        <a:p>
          <a:endParaRPr lang="es-ES">
            <a:latin typeface="Calibri" pitchFamily="34" charset="0"/>
          </a:endParaRPr>
        </a:p>
      </dgm:t>
    </dgm:pt>
    <dgm:pt modelId="{3172D8D3-118F-49BE-9C6E-7DC3ADFF7BB7}" type="sibTrans" cxnId="{5491D108-FEC6-49F7-BD91-E56AD06FC0F2}">
      <dgm:prSet/>
      <dgm:spPr/>
      <dgm:t>
        <a:bodyPr/>
        <a:lstStyle/>
        <a:p>
          <a:endParaRPr lang="es-ES">
            <a:latin typeface="Calibri" pitchFamily="34" charset="0"/>
          </a:endParaRPr>
        </a:p>
      </dgm:t>
    </dgm:pt>
    <dgm:pt modelId="{223E4861-0E08-4C87-9DEA-51D6B2DEB38A}">
      <dgm:prSet phldrT="[Texto]" custT="1"/>
      <dgm:spPr/>
      <dgm:t>
        <a:bodyPr/>
        <a:lstStyle/>
        <a:p>
          <a:r>
            <a:rPr lang="es-ES" sz="2400" b="1" dirty="0" smtClean="0">
              <a:latin typeface="Calibri" pitchFamily="34" charset="0"/>
            </a:rPr>
            <a:t>GUSTOS Y PREFERENCIAS</a:t>
          </a:r>
        </a:p>
      </dgm:t>
    </dgm:pt>
    <dgm:pt modelId="{D7731C02-B0D3-4122-AA8F-93E0C08D3DFA}" type="parTrans" cxnId="{9F934289-507F-4013-87F0-B7BF0C84F1D2}">
      <dgm:prSet/>
      <dgm:spPr/>
      <dgm:t>
        <a:bodyPr/>
        <a:lstStyle/>
        <a:p>
          <a:endParaRPr lang="es-ES">
            <a:latin typeface="Calibri" pitchFamily="34" charset="0"/>
          </a:endParaRPr>
        </a:p>
      </dgm:t>
    </dgm:pt>
    <dgm:pt modelId="{2B824FE5-A6B1-4DD3-B1B5-92F1D4CD24F6}" type="sibTrans" cxnId="{9F934289-507F-4013-87F0-B7BF0C84F1D2}">
      <dgm:prSet/>
      <dgm:spPr/>
      <dgm:t>
        <a:bodyPr/>
        <a:lstStyle/>
        <a:p>
          <a:endParaRPr lang="es-ES">
            <a:latin typeface="Calibri" pitchFamily="34" charset="0"/>
          </a:endParaRPr>
        </a:p>
      </dgm:t>
    </dgm:pt>
    <dgm:pt modelId="{A610DE51-0689-478C-B1B2-B5C1F46F0561}">
      <dgm:prSet phldrT="[Texto]" custT="1"/>
      <dgm:spPr/>
      <dgm:t>
        <a:bodyPr/>
        <a:lstStyle/>
        <a:p>
          <a:r>
            <a:rPr lang="es-ES" sz="2400" dirty="0" smtClean="0">
              <a:latin typeface="Calibri" pitchFamily="34" charset="0"/>
            </a:rPr>
            <a:t>Si éstas aumentan o mejoran hacia ese bien (moda, publicidad…) la ↑Q</a:t>
          </a:r>
          <a:r>
            <a:rPr lang="es-ES" sz="1600" dirty="0" smtClean="0">
              <a:latin typeface="Calibri" pitchFamily="34" charset="0"/>
            </a:rPr>
            <a:t>D</a:t>
          </a:r>
          <a:r>
            <a:rPr lang="es-ES" sz="2400" dirty="0" smtClean="0">
              <a:latin typeface="Calibri" pitchFamily="34" charset="0"/>
            </a:rPr>
            <a:t> del bien</a:t>
          </a:r>
        </a:p>
      </dgm:t>
    </dgm:pt>
    <dgm:pt modelId="{C74C4E12-9057-4A01-882F-F60408291915}" type="parTrans" cxnId="{2AC8F5E1-13D5-4BAA-9027-E9FFC0C1CD66}">
      <dgm:prSet/>
      <dgm:spPr/>
      <dgm:t>
        <a:bodyPr/>
        <a:lstStyle/>
        <a:p>
          <a:endParaRPr lang="es-ES">
            <a:latin typeface="Calibri" pitchFamily="34" charset="0"/>
          </a:endParaRPr>
        </a:p>
      </dgm:t>
    </dgm:pt>
    <dgm:pt modelId="{A709743B-51C6-4E47-B97E-F3053D7087EA}" type="sibTrans" cxnId="{2AC8F5E1-13D5-4BAA-9027-E9FFC0C1CD66}">
      <dgm:prSet/>
      <dgm:spPr/>
      <dgm:t>
        <a:bodyPr/>
        <a:lstStyle/>
        <a:p>
          <a:endParaRPr lang="es-ES">
            <a:latin typeface="Calibri" pitchFamily="34" charset="0"/>
          </a:endParaRPr>
        </a:p>
      </dgm:t>
    </dgm:pt>
    <dgm:pt modelId="{F5E8C3B0-09D9-404D-9E0D-EB19EF1E3FBC}" type="pres">
      <dgm:prSet presAssocID="{1EA36CD8-0F5B-4ED2-A588-4DD677FBF93D}" presName="linear" presStyleCnt="0">
        <dgm:presLayoutVars>
          <dgm:dir/>
          <dgm:animLvl val="lvl"/>
          <dgm:resizeHandles val="exact"/>
        </dgm:presLayoutVars>
      </dgm:prSet>
      <dgm:spPr/>
      <dgm:t>
        <a:bodyPr/>
        <a:lstStyle/>
        <a:p>
          <a:endParaRPr lang="es-ES"/>
        </a:p>
      </dgm:t>
    </dgm:pt>
    <dgm:pt modelId="{65E9ABBF-D33B-4C26-99CB-F438E39ACA84}" type="pres">
      <dgm:prSet presAssocID="{D8F9D0E4-3581-4FF1-BC35-CA1F6EEE56DC}" presName="parentLin" presStyleCnt="0"/>
      <dgm:spPr/>
    </dgm:pt>
    <dgm:pt modelId="{84DBBE14-B508-4F79-B1BE-2E6D77C172BC}" type="pres">
      <dgm:prSet presAssocID="{D8F9D0E4-3581-4FF1-BC35-CA1F6EEE56DC}" presName="parentLeftMargin" presStyleLbl="node1" presStyleIdx="0" presStyleCnt="2"/>
      <dgm:spPr/>
      <dgm:t>
        <a:bodyPr/>
        <a:lstStyle/>
        <a:p>
          <a:endParaRPr lang="es-ES"/>
        </a:p>
      </dgm:t>
    </dgm:pt>
    <dgm:pt modelId="{594D6281-34E9-433A-B697-8364852B277B}" type="pres">
      <dgm:prSet presAssocID="{D8F9D0E4-3581-4FF1-BC35-CA1F6EEE56DC}" presName="parentText" presStyleLbl="node1" presStyleIdx="0" presStyleCnt="2">
        <dgm:presLayoutVars>
          <dgm:chMax val="0"/>
          <dgm:bulletEnabled val="1"/>
        </dgm:presLayoutVars>
      </dgm:prSet>
      <dgm:spPr/>
      <dgm:t>
        <a:bodyPr/>
        <a:lstStyle/>
        <a:p>
          <a:endParaRPr lang="es-ES"/>
        </a:p>
      </dgm:t>
    </dgm:pt>
    <dgm:pt modelId="{8C5871C3-BC76-42C4-8C08-5E64C1D737AD}" type="pres">
      <dgm:prSet presAssocID="{D8F9D0E4-3581-4FF1-BC35-CA1F6EEE56DC}" presName="negativeSpace" presStyleCnt="0"/>
      <dgm:spPr/>
    </dgm:pt>
    <dgm:pt modelId="{E71BB4A6-6365-48B2-8857-2884873FCDD6}" type="pres">
      <dgm:prSet presAssocID="{D8F9D0E4-3581-4FF1-BC35-CA1F6EEE56DC}" presName="childText" presStyleLbl="conFgAcc1" presStyleIdx="0" presStyleCnt="2">
        <dgm:presLayoutVars>
          <dgm:bulletEnabled val="1"/>
        </dgm:presLayoutVars>
      </dgm:prSet>
      <dgm:spPr/>
      <dgm:t>
        <a:bodyPr/>
        <a:lstStyle/>
        <a:p>
          <a:endParaRPr lang="es-ES"/>
        </a:p>
      </dgm:t>
    </dgm:pt>
    <dgm:pt modelId="{7E6EC730-3600-49FE-9E54-B9B81A24AA07}" type="pres">
      <dgm:prSet presAssocID="{118D6388-A588-4DD6-BD97-D904A5A1D673}" presName="spaceBetweenRectangles" presStyleCnt="0"/>
      <dgm:spPr/>
    </dgm:pt>
    <dgm:pt modelId="{D0F79751-B694-41ED-AFBB-1F77C59ABF0E}" type="pres">
      <dgm:prSet presAssocID="{223E4861-0E08-4C87-9DEA-51D6B2DEB38A}" presName="parentLin" presStyleCnt="0"/>
      <dgm:spPr/>
    </dgm:pt>
    <dgm:pt modelId="{1E4367C3-395E-4D97-95B5-B934CE961857}" type="pres">
      <dgm:prSet presAssocID="{223E4861-0E08-4C87-9DEA-51D6B2DEB38A}" presName="parentLeftMargin" presStyleLbl="node1" presStyleIdx="0" presStyleCnt="2"/>
      <dgm:spPr/>
      <dgm:t>
        <a:bodyPr/>
        <a:lstStyle/>
        <a:p>
          <a:endParaRPr lang="es-ES"/>
        </a:p>
      </dgm:t>
    </dgm:pt>
    <dgm:pt modelId="{B2196DEC-B8E3-4582-838A-FBA4A2665A25}" type="pres">
      <dgm:prSet presAssocID="{223E4861-0E08-4C87-9DEA-51D6B2DEB38A}" presName="parentText" presStyleLbl="node1" presStyleIdx="1" presStyleCnt="2">
        <dgm:presLayoutVars>
          <dgm:chMax val="0"/>
          <dgm:bulletEnabled val="1"/>
        </dgm:presLayoutVars>
      </dgm:prSet>
      <dgm:spPr/>
      <dgm:t>
        <a:bodyPr/>
        <a:lstStyle/>
        <a:p>
          <a:endParaRPr lang="es-ES"/>
        </a:p>
      </dgm:t>
    </dgm:pt>
    <dgm:pt modelId="{A0792661-866E-4CFD-895A-CC8BA171F5A4}" type="pres">
      <dgm:prSet presAssocID="{223E4861-0E08-4C87-9DEA-51D6B2DEB38A}" presName="negativeSpace" presStyleCnt="0"/>
      <dgm:spPr/>
    </dgm:pt>
    <dgm:pt modelId="{29CEBC93-F92F-4559-920E-43704C9C7C92}" type="pres">
      <dgm:prSet presAssocID="{223E4861-0E08-4C87-9DEA-51D6B2DEB38A}" presName="childText" presStyleLbl="conFgAcc1" presStyleIdx="1" presStyleCnt="2">
        <dgm:presLayoutVars>
          <dgm:bulletEnabled val="1"/>
        </dgm:presLayoutVars>
      </dgm:prSet>
      <dgm:spPr/>
      <dgm:t>
        <a:bodyPr/>
        <a:lstStyle/>
        <a:p>
          <a:endParaRPr lang="es-ES"/>
        </a:p>
      </dgm:t>
    </dgm:pt>
  </dgm:ptLst>
  <dgm:cxnLst>
    <dgm:cxn modelId="{AC9C3F68-FB60-4B20-89E1-105CBBE03F20}" type="presOf" srcId="{A610DE51-0689-478C-B1B2-B5C1F46F0561}" destId="{29CEBC93-F92F-4559-920E-43704C9C7C92}" srcOrd="0" destOrd="0" presId="urn:microsoft.com/office/officeart/2005/8/layout/list1"/>
    <dgm:cxn modelId="{6325C793-3A28-46D1-8C7B-6751A09BCA98}" type="presOf" srcId="{D8F9D0E4-3581-4FF1-BC35-CA1F6EEE56DC}" destId="{594D6281-34E9-433A-B697-8364852B277B}" srcOrd="1" destOrd="0" presId="urn:microsoft.com/office/officeart/2005/8/layout/list1"/>
    <dgm:cxn modelId="{9F934289-507F-4013-87F0-B7BF0C84F1D2}" srcId="{1EA36CD8-0F5B-4ED2-A588-4DD677FBF93D}" destId="{223E4861-0E08-4C87-9DEA-51D6B2DEB38A}" srcOrd="1" destOrd="0" parTransId="{D7731C02-B0D3-4122-AA8F-93E0C08D3DFA}" sibTransId="{2B824FE5-A6B1-4DD3-B1B5-92F1D4CD24F6}"/>
    <dgm:cxn modelId="{519BC456-2CAF-41AD-AFC8-5082BD05B3B5}" type="presOf" srcId="{D8F9D0E4-3581-4FF1-BC35-CA1F6EEE56DC}" destId="{84DBBE14-B508-4F79-B1BE-2E6D77C172BC}" srcOrd="0" destOrd="0" presId="urn:microsoft.com/office/officeart/2005/8/layout/list1"/>
    <dgm:cxn modelId="{5491D108-FEC6-49F7-BD91-E56AD06FC0F2}" srcId="{D8F9D0E4-3581-4FF1-BC35-CA1F6EEE56DC}" destId="{4ADEA5BB-5044-4878-922E-31204EDE1983}" srcOrd="0" destOrd="0" parTransId="{3B1D1B29-6FA7-4B03-97AF-D99C785A1F05}" sibTransId="{3172D8D3-118F-49BE-9C6E-7DC3ADFF7BB7}"/>
    <dgm:cxn modelId="{1C64B273-1B4B-4699-8711-CAD8E38B6E50}" type="presOf" srcId="{4ADEA5BB-5044-4878-922E-31204EDE1983}" destId="{E71BB4A6-6365-48B2-8857-2884873FCDD6}" srcOrd="0" destOrd="0" presId="urn:microsoft.com/office/officeart/2005/8/layout/list1"/>
    <dgm:cxn modelId="{17421C56-CBD9-4670-B2FD-3DA346710374}" type="presOf" srcId="{223E4861-0E08-4C87-9DEA-51D6B2DEB38A}" destId="{1E4367C3-395E-4D97-95B5-B934CE961857}" srcOrd="0" destOrd="0" presId="urn:microsoft.com/office/officeart/2005/8/layout/list1"/>
    <dgm:cxn modelId="{14CCF750-9EA4-422F-BC66-1E2518E9BE91}" srcId="{1EA36CD8-0F5B-4ED2-A588-4DD677FBF93D}" destId="{D8F9D0E4-3581-4FF1-BC35-CA1F6EEE56DC}" srcOrd="0" destOrd="0" parTransId="{BA373A01-79F0-4D69-8ED7-F179390A95D0}" sibTransId="{118D6388-A588-4DD6-BD97-D904A5A1D673}"/>
    <dgm:cxn modelId="{2AC8F5E1-13D5-4BAA-9027-E9FFC0C1CD66}" srcId="{223E4861-0E08-4C87-9DEA-51D6B2DEB38A}" destId="{A610DE51-0689-478C-B1B2-B5C1F46F0561}" srcOrd="0" destOrd="0" parTransId="{C74C4E12-9057-4A01-882F-F60408291915}" sibTransId="{A709743B-51C6-4E47-B97E-F3053D7087EA}"/>
    <dgm:cxn modelId="{CDEC28CD-C79A-43E3-998E-468DF3597B2F}" type="presOf" srcId="{1EA36CD8-0F5B-4ED2-A588-4DD677FBF93D}" destId="{F5E8C3B0-09D9-404D-9E0D-EB19EF1E3FBC}" srcOrd="0" destOrd="0" presId="urn:microsoft.com/office/officeart/2005/8/layout/list1"/>
    <dgm:cxn modelId="{BDD89B06-DD90-41D0-898D-1DBA579B6B45}" type="presOf" srcId="{223E4861-0E08-4C87-9DEA-51D6B2DEB38A}" destId="{B2196DEC-B8E3-4582-838A-FBA4A2665A25}" srcOrd="1" destOrd="0" presId="urn:microsoft.com/office/officeart/2005/8/layout/list1"/>
    <dgm:cxn modelId="{5A36C204-D761-4408-AC29-E3395DC8B077}" type="presParOf" srcId="{F5E8C3B0-09D9-404D-9E0D-EB19EF1E3FBC}" destId="{65E9ABBF-D33B-4C26-99CB-F438E39ACA84}" srcOrd="0" destOrd="0" presId="urn:microsoft.com/office/officeart/2005/8/layout/list1"/>
    <dgm:cxn modelId="{3C4AA70D-94EF-46A7-946E-1707A953B310}" type="presParOf" srcId="{65E9ABBF-D33B-4C26-99CB-F438E39ACA84}" destId="{84DBBE14-B508-4F79-B1BE-2E6D77C172BC}" srcOrd="0" destOrd="0" presId="urn:microsoft.com/office/officeart/2005/8/layout/list1"/>
    <dgm:cxn modelId="{BF570E5A-3BDE-458D-992C-6D6C35D91F51}" type="presParOf" srcId="{65E9ABBF-D33B-4C26-99CB-F438E39ACA84}" destId="{594D6281-34E9-433A-B697-8364852B277B}" srcOrd="1" destOrd="0" presId="urn:microsoft.com/office/officeart/2005/8/layout/list1"/>
    <dgm:cxn modelId="{90777091-8643-4FC4-99FF-8C1D9A4B0F77}" type="presParOf" srcId="{F5E8C3B0-09D9-404D-9E0D-EB19EF1E3FBC}" destId="{8C5871C3-BC76-42C4-8C08-5E64C1D737AD}" srcOrd="1" destOrd="0" presId="urn:microsoft.com/office/officeart/2005/8/layout/list1"/>
    <dgm:cxn modelId="{2706ED27-75CD-475B-B903-6A7AAFE00EFC}" type="presParOf" srcId="{F5E8C3B0-09D9-404D-9E0D-EB19EF1E3FBC}" destId="{E71BB4A6-6365-48B2-8857-2884873FCDD6}" srcOrd="2" destOrd="0" presId="urn:microsoft.com/office/officeart/2005/8/layout/list1"/>
    <dgm:cxn modelId="{32E679F6-5207-498A-81F1-D9A853E91E15}" type="presParOf" srcId="{F5E8C3B0-09D9-404D-9E0D-EB19EF1E3FBC}" destId="{7E6EC730-3600-49FE-9E54-B9B81A24AA07}" srcOrd="3" destOrd="0" presId="urn:microsoft.com/office/officeart/2005/8/layout/list1"/>
    <dgm:cxn modelId="{BAE43FFC-1836-42D6-80CD-CA6258694C36}" type="presParOf" srcId="{F5E8C3B0-09D9-404D-9E0D-EB19EF1E3FBC}" destId="{D0F79751-B694-41ED-AFBB-1F77C59ABF0E}" srcOrd="4" destOrd="0" presId="urn:microsoft.com/office/officeart/2005/8/layout/list1"/>
    <dgm:cxn modelId="{C56DE9E4-463E-4666-BEF3-D210EC2435C9}" type="presParOf" srcId="{D0F79751-B694-41ED-AFBB-1F77C59ABF0E}" destId="{1E4367C3-395E-4D97-95B5-B934CE961857}" srcOrd="0" destOrd="0" presId="urn:microsoft.com/office/officeart/2005/8/layout/list1"/>
    <dgm:cxn modelId="{CD4D2AD0-CFA1-4557-9B53-27DDDA14CB8E}" type="presParOf" srcId="{D0F79751-B694-41ED-AFBB-1F77C59ABF0E}" destId="{B2196DEC-B8E3-4582-838A-FBA4A2665A25}" srcOrd="1" destOrd="0" presId="urn:microsoft.com/office/officeart/2005/8/layout/list1"/>
    <dgm:cxn modelId="{944C0F3C-D5CB-4C56-BD46-68C0F8D7BD4E}" type="presParOf" srcId="{F5E8C3B0-09D9-404D-9E0D-EB19EF1E3FBC}" destId="{A0792661-866E-4CFD-895A-CC8BA171F5A4}" srcOrd="5" destOrd="0" presId="urn:microsoft.com/office/officeart/2005/8/layout/list1"/>
    <dgm:cxn modelId="{3CC45F13-C0EE-4CEA-AB1A-D55A54CF5E20}" type="presParOf" srcId="{F5E8C3B0-09D9-404D-9E0D-EB19EF1E3FBC}" destId="{29CEBC93-F92F-4559-920E-43704C9C7C9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A36CD8-0F5B-4ED2-A588-4DD677FBF93D}"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D8F9D0E4-3581-4FF1-BC35-CA1F6EEE56DC}">
      <dgm:prSet phldrT="[Texto]" custT="1"/>
      <dgm:spPr/>
      <dgm:t>
        <a:bodyPr/>
        <a:lstStyle/>
        <a:p>
          <a:r>
            <a:rPr lang="es-ES" sz="2800" b="1" dirty="0" smtClean="0">
              <a:latin typeface="Calibri" pitchFamily="34" charset="0"/>
            </a:rPr>
            <a:t>NIVEL DE RENTA</a:t>
          </a:r>
          <a:endParaRPr lang="es-ES" sz="2800" b="1" dirty="0">
            <a:latin typeface="Calibri" pitchFamily="34" charset="0"/>
          </a:endParaRPr>
        </a:p>
      </dgm:t>
    </dgm:pt>
    <dgm:pt modelId="{BA373A01-79F0-4D69-8ED7-F179390A95D0}" type="parTrans" cxnId="{14CCF750-9EA4-422F-BC66-1E2518E9BE91}">
      <dgm:prSet/>
      <dgm:spPr/>
      <dgm:t>
        <a:bodyPr/>
        <a:lstStyle/>
        <a:p>
          <a:endParaRPr lang="es-ES" sz="1600">
            <a:latin typeface="Calibri" pitchFamily="34" charset="0"/>
          </a:endParaRPr>
        </a:p>
      </dgm:t>
    </dgm:pt>
    <dgm:pt modelId="{118D6388-A588-4DD6-BD97-D904A5A1D673}" type="sibTrans" cxnId="{14CCF750-9EA4-422F-BC66-1E2518E9BE91}">
      <dgm:prSet/>
      <dgm:spPr/>
      <dgm:t>
        <a:bodyPr/>
        <a:lstStyle/>
        <a:p>
          <a:endParaRPr lang="es-ES" sz="1600">
            <a:latin typeface="Calibri" pitchFamily="34" charset="0"/>
          </a:endParaRPr>
        </a:p>
      </dgm:t>
    </dgm:pt>
    <dgm:pt modelId="{4ADEA5BB-5044-4878-922E-31204EDE1983}">
      <dgm:prSet phldrT="[Texto]" custT="1"/>
      <dgm:spPr/>
      <dgm:t>
        <a:bodyPr/>
        <a:lstStyle/>
        <a:p>
          <a:r>
            <a:rPr lang="es-ES" sz="2400" dirty="0" smtClean="0">
              <a:latin typeface="Calibri" pitchFamily="34" charset="0"/>
            </a:rPr>
            <a:t>El  funcionamiento de la demanda depende del tipo de bien que sea:</a:t>
          </a:r>
          <a:r>
            <a:rPr lang="es-ES" sz="3200" dirty="0" smtClean="0">
              <a:latin typeface="Calibri" pitchFamily="34" charset="0"/>
            </a:rPr>
            <a:t> </a:t>
          </a:r>
          <a:endParaRPr lang="es-ES" sz="3200" dirty="0">
            <a:latin typeface="Calibri" pitchFamily="34" charset="0"/>
          </a:endParaRPr>
        </a:p>
      </dgm:t>
    </dgm:pt>
    <dgm:pt modelId="{3B1D1B29-6FA7-4B03-97AF-D99C785A1F05}" type="parTrans" cxnId="{5491D108-FEC6-49F7-BD91-E56AD06FC0F2}">
      <dgm:prSet/>
      <dgm:spPr/>
      <dgm:t>
        <a:bodyPr/>
        <a:lstStyle/>
        <a:p>
          <a:endParaRPr lang="es-ES" sz="1600">
            <a:latin typeface="Calibri" pitchFamily="34" charset="0"/>
          </a:endParaRPr>
        </a:p>
      </dgm:t>
    </dgm:pt>
    <dgm:pt modelId="{3172D8D3-118F-49BE-9C6E-7DC3ADFF7BB7}" type="sibTrans" cxnId="{5491D108-FEC6-49F7-BD91-E56AD06FC0F2}">
      <dgm:prSet/>
      <dgm:spPr/>
      <dgm:t>
        <a:bodyPr/>
        <a:lstStyle/>
        <a:p>
          <a:endParaRPr lang="es-ES" sz="1600">
            <a:latin typeface="Calibri" pitchFamily="34" charset="0"/>
          </a:endParaRPr>
        </a:p>
      </dgm:t>
    </dgm:pt>
    <dgm:pt modelId="{B183BDAC-DB98-455C-B56E-1D85616B7360}">
      <dgm:prSet phldrT="[Texto]" custT="1"/>
      <dgm:spPr/>
      <dgm:t>
        <a:bodyPr/>
        <a:lstStyle/>
        <a:p>
          <a:r>
            <a:rPr lang="es-ES" sz="2800" b="1" dirty="0" smtClean="0">
              <a:solidFill>
                <a:srgbClr val="397762"/>
              </a:solidFill>
              <a:latin typeface="Calibri" pitchFamily="34" charset="0"/>
            </a:rPr>
            <a:t>BIENES NORMALES</a:t>
          </a:r>
          <a:r>
            <a:rPr lang="es-ES" sz="2800" dirty="0" smtClean="0">
              <a:solidFill>
                <a:srgbClr val="397762"/>
              </a:solidFill>
              <a:latin typeface="Calibri" pitchFamily="34" charset="0"/>
            </a:rPr>
            <a:t>: </a:t>
          </a:r>
          <a:r>
            <a:rPr lang="es-ES" sz="2800" dirty="0" smtClean="0">
              <a:latin typeface="Calibri" pitchFamily="34" charset="0"/>
            </a:rPr>
            <a:t>Al ↑renta, ↑Q</a:t>
          </a:r>
          <a:r>
            <a:rPr lang="es-ES" sz="1600" dirty="0" smtClean="0">
              <a:latin typeface="Calibri" pitchFamily="34" charset="0"/>
            </a:rPr>
            <a:t>D. </a:t>
          </a:r>
          <a:r>
            <a:rPr lang="es-ES" sz="2800" dirty="0" smtClean="0">
              <a:latin typeface="Calibri" pitchFamily="34" charset="0"/>
            </a:rPr>
            <a:t>Hay dos casos especiales </a:t>
          </a:r>
          <a:r>
            <a:rPr lang="es-ES" sz="1600" dirty="0" smtClean="0">
              <a:latin typeface="Calibri" pitchFamily="34" charset="0"/>
            </a:rPr>
            <a:t>:</a:t>
          </a:r>
          <a:endParaRPr lang="es-ES" sz="2800" dirty="0">
            <a:latin typeface="Calibri" pitchFamily="34" charset="0"/>
          </a:endParaRPr>
        </a:p>
      </dgm:t>
    </dgm:pt>
    <dgm:pt modelId="{17F7494A-E8C3-4F14-B7A4-9738AAE3C127}" type="parTrans" cxnId="{D727E24E-FF7F-424E-B793-86AA222A3F67}">
      <dgm:prSet/>
      <dgm:spPr/>
      <dgm:t>
        <a:bodyPr/>
        <a:lstStyle/>
        <a:p>
          <a:endParaRPr lang="es-ES" sz="1600"/>
        </a:p>
      </dgm:t>
    </dgm:pt>
    <dgm:pt modelId="{EAE2FB95-2969-40FC-A344-0A08CC4F84A3}" type="sibTrans" cxnId="{D727E24E-FF7F-424E-B793-86AA222A3F67}">
      <dgm:prSet/>
      <dgm:spPr/>
      <dgm:t>
        <a:bodyPr/>
        <a:lstStyle/>
        <a:p>
          <a:endParaRPr lang="es-ES" sz="1600"/>
        </a:p>
      </dgm:t>
    </dgm:pt>
    <dgm:pt modelId="{A30EE006-FCCC-456D-BDDC-B1D1075142EE}">
      <dgm:prSet phldrT="[Texto]" custT="1"/>
      <dgm:spPr/>
      <dgm:t>
        <a:bodyPr/>
        <a:lstStyle/>
        <a:p>
          <a:r>
            <a:rPr lang="es-ES" sz="2400" u="sng" dirty="0" smtClean="0">
              <a:latin typeface="Calibri" pitchFamily="34" charset="0"/>
            </a:rPr>
            <a:t>BIENES DE LUJO</a:t>
          </a:r>
          <a:r>
            <a:rPr lang="es-ES" sz="2400" dirty="0" smtClean="0">
              <a:latin typeface="Calibri" pitchFamily="34" charset="0"/>
            </a:rPr>
            <a:t>:  Al ↑renta, ↑Q</a:t>
          </a:r>
          <a:r>
            <a:rPr lang="es-ES" sz="1600" dirty="0" smtClean="0">
              <a:latin typeface="Calibri" pitchFamily="34" charset="0"/>
            </a:rPr>
            <a:t>D</a:t>
          </a:r>
          <a:r>
            <a:rPr lang="es-ES" sz="2400" dirty="0" smtClean="0">
              <a:latin typeface="Calibri" pitchFamily="34" charset="0"/>
            </a:rPr>
            <a:t> en mayor proporción </a:t>
          </a:r>
          <a:endParaRPr lang="es-ES" sz="2400" dirty="0">
            <a:latin typeface="Calibri" pitchFamily="34" charset="0"/>
          </a:endParaRPr>
        </a:p>
      </dgm:t>
    </dgm:pt>
    <dgm:pt modelId="{F3C0AB89-CB57-4DB7-8383-233ED354C0CD}" type="parTrans" cxnId="{CD5E7655-A8E2-4396-BDB4-7FB20363FEF7}">
      <dgm:prSet/>
      <dgm:spPr/>
      <dgm:t>
        <a:bodyPr/>
        <a:lstStyle/>
        <a:p>
          <a:endParaRPr lang="es-ES" sz="1600"/>
        </a:p>
      </dgm:t>
    </dgm:pt>
    <dgm:pt modelId="{A108CDB8-11C4-495C-9563-89DD07700D31}" type="sibTrans" cxnId="{CD5E7655-A8E2-4396-BDB4-7FB20363FEF7}">
      <dgm:prSet/>
      <dgm:spPr/>
      <dgm:t>
        <a:bodyPr/>
        <a:lstStyle/>
        <a:p>
          <a:endParaRPr lang="es-ES" sz="1600"/>
        </a:p>
      </dgm:t>
    </dgm:pt>
    <dgm:pt modelId="{886F3D0D-980D-46E4-8124-C96F939BC6A9}">
      <dgm:prSet phldrT="[Texto]" custT="1"/>
      <dgm:spPr/>
      <dgm:t>
        <a:bodyPr/>
        <a:lstStyle/>
        <a:p>
          <a:r>
            <a:rPr lang="es-ES" sz="2400" u="sng" dirty="0" smtClean="0">
              <a:latin typeface="Calibri" pitchFamily="34" charset="0"/>
            </a:rPr>
            <a:t>BIENES DE 1ª NECESIDAD</a:t>
          </a:r>
          <a:r>
            <a:rPr lang="es-ES" sz="2400" dirty="0" smtClean="0">
              <a:latin typeface="Calibri" pitchFamily="34" charset="0"/>
            </a:rPr>
            <a:t>: Al ↑renta, la Q</a:t>
          </a:r>
          <a:r>
            <a:rPr lang="es-ES" sz="1600" dirty="0" smtClean="0">
              <a:latin typeface="Calibri" pitchFamily="34" charset="0"/>
            </a:rPr>
            <a:t>D</a:t>
          </a:r>
          <a:r>
            <a:rPr lang="es-ES" sz="2400" dirty="0" smtClean="0">
              <a:latin typeface="Calibri" pitchFamily="34" charset="0"/>
            </a:rPr>
            <a:t> no varía o lo hace muy poco</a:t>
          </a:r>
          <a:endParaRPr lang="es-ES" sz="2400" dirty="0">
            <a:latin typeface="Calibri" pitchFamily="34" charset="0"/>
          </a:endParaRPr>
        </a:p>
      </dgm:t>
    </dgm:pt>
    <dgm:pt modelId="{69FDF5F3-BC81-46B4-9328-E90DFD715369}" type="parTrans" cxnId="{932C72A5-7454-4B7A-89A6-6F895C6B81E3}">
      <dgm:prSet/>
      <dgm:spPr/>
      <dgm:t>
        <a:bodyPr/>
        <a:lstStyle/>
        <a:p>
          <a:endParaRPr lang="es-ES" sz="1600"/>
        </a:p>
      </dgm:t>
    </dgm:pt>
    <dgm:pt modelId="{796BF807-306F-4232-BE17-3CF9770388B4}" type="sibTrans" cxnId="{932C72A5-7454-4B7A-89A6-6F895C6B81E3}">
      <dgm:prSet/>
      <dgm:spPr/>
      <dgm:t>
        <a:bodyPr/>
        <a:lstStyle/>
        <a:p>
          <a:endParaRPr lang="es-ES" sz="1600"/>
        </a:p>
      </dgm:t>
    </dgm:pt>
    <dgm:pt modelId="{CBDA25D8-2970-4FAA-BD20-9C15707C9735}">
      <dgm:prSet phldrT="[Texto]" custT="1"/>
      <dgm:spPr/>
      <dgm:t>
        <a:bodyPr/>
        <a:lstStyle/>
        <a:p>
          <a:r>
            <a:rPr lang="es-ES" sz="2800" b="1" dirty="0" smtClean="0">
              <a:solidFill>
                <a:srgbClr val="397762"/>
              </a:solidFill>
              <a:latin typeface="Calibri" pitchFamily="34" charset="0"/>
            </a:rPr>
            <a:t>BIENES INFERIORES</a:t>
          </a:r>
          <a:r>
            <a:rPr lang="es-ES" sz="2800" b="0" dirty="0" smtClean="0">
              <a:solidFill>
                <a:srgbClr val="00B050"/>
              </a:solidFill>
              <a:latin typeface="Calibri" pitchFamily="34" charset="0"/>
            </a:rPr>
            <a:t>: </a:t>
          </a:r>
          <a:r>
            <a:rPr lang="es-ES" sz="2800" dirty="0" smtClean="0">
              <a:latin typeface="Calibri" pitchFamily="34" charset="0"/>
            </a:rPr>
            <a:t>Al ↑renta, </a:t>
          </a:r>
          <a:r>
            <a:rPr lang="es-ES" sz="2800" dirty="0" smtClean="0">
              <a:latin typeface="Calibri" pitchFamily="34" charset="0"/>
              <a:sym typeface="Wingdings"/>
            </a:rPr>
            <a:t></a:t>
          </a:r>
          <a:r>
            <a:rPr lang="es-ES" sz="2800" dirty="0" smtClean="0">
              <a:latin typeface="Calibri" pitchFamily="34" charset="0"/>
            </a:rPr>
            <a:t>Q</a:t>
          </a:r>
          <a:r>
            <a:rPr lang="es-ES" sz="1800" dirty="0" smtClean="0">
              <a:latin typeface="Calibri" pitchFamily="34" charset="0"/>
            </a:rPr>
            <a:t>D</a:t>
          </a:r>
          <a:endParaRPr lang="es-ES" sz="2800" dirty="0">
            <a:latin typeface="Calibri" pitchFamily="34" charset="0"/>
          </a:endParaRPr>
        </a:p>
      </dgm:t>
    </dgm:pt>
    <dgm:pt modelId="{198FB1FB-B1A0-45BF-A538-39E3F8E74B29}" type="parTrans" cxnId="{EEB8FA8E-40F9-4E34-8846-39C9EFD72478}">
      <dgm:prSet/>
      <dgm:spPr/>
      <dgm:t>
        <a:bodyPr/>
        <a:lstStyle/>
        <a:p>
          <a:endParaRPr lang="es-ES" sz="1600"/>
        </a:p>
      </dgm:t>
    </dgm:pt>
    <dgm:pt modelId="{61A97B4C-A48F-4962-B00C-7B1DAEC9D3BC}" type="sibTrans" cxnId="{EEB8FA8E-40F9-4E34-8846-39C9EFD72478}">
      <dgm:prSet/>
      <dgm:spPr/>
      <dgm:t>
        <a:bodyPr/>
        <a:lstStyle/>
        <a:p>
          <a:endParaRPr lang="es-ES" sz="1600"/>
        </a:p>
      </dgm:t>
    </dgm:pt>
    <dgm:pt modelId="{3FB62CF3-9DA6-40B4-8907-6F7F98A08B45}">
      <dgm:prSet phldrT="[Texto]" custT="1"/>
      <dgm:spPr/>
      <dgm:t>
        <a:bodyPr/>
        <a:lstStyle/>
        <a:p>
          <a:endParaRPr lang="es-ES" sz="2400" dirty="0">
            <a:latin typeface="Calibri" pitchFamily="34" charset="0"/>
          </a:endParaRPr>
        </a:p>
      </dgm:t>
    </dgm:pt>
    <dgm:pt modelId="{10E0FFD0-2FB9-43A3-ADF1-F851A91DC14F}" type="parTrans" cxnId="{D717A58C-C85D-441F-87C6-5D1773A5945C}">
      <dgm:prSet/>
      <dgm:spPr/>
      <dgm:t>
        <a:bodyPr/>
        <a:lstStyle/>
        <a:p>
          <a:endParaRPr lang="es-ES"/>
        </a:p>
      </dgm:t>
    </dgm:pt>
    <dgm:pt modelId="{3C1FAB61-0054-47C8-AED7-968C61F32539}" type="sibTrans" cxnId="{D717A58C-C85D-441F-87C6-5D1773A5945C}">
      <dgm:prSet/>
      <dgm:spPr/>
      <dgm:t>
        <a:bodyPr/>
        <a:lstStyle/>
        <a:p>
          <a:endParaRPr lang="es-ES"/>
        </a:p>
      </dgm:t>
    </dgm:pt>
    <dgm:pt modelId="{BFB5E69B-B48F-4EB7-A10E-D3BB9FD7C794}">
      <dgm:prSet phldrT="[Texto]" custT="1"/>
      <dgm:spPr/>
      <dgm:t>
        <a:bodyPr/>
        <a:lstStyle/>
        <a:p>
          <a:endParaRPr lang="es-ES" sz="2400" dirty="0">
            <a:latin typeface="Calibri" pitchFamily="34" charset="0"/>
          </a:endParaRPr>
        </a:p>
      </dgm:t>
    </dgm:pt>
    <dgm:pt modelId="{AA7347F0-9FD9-48D4-B85C-4139C79C6D3B}" type="parTrans" cxnId="{F4C765CF-182A-44B2-80BB-4C55336E23E2}">
      <dgm:prSet/>
      <dgm:spPr/>
      <dgm:t>
        <a:bodyPr/>
        <a:lstStyle/>
        <a:p>
          <a:endParaRPr lang="es-ES"/>
        </a:p>
      </dgm:t>
    </dgm:pt>
    <dgm:pt modelId="{ACFF822D-4DA1-4621-948D-B714858EA4C1}" type="sibTrans" cxnId="{F4C765CF-182A-44B2-80BB-4C55336E23E2}">
      <dgm:prSet/>
      <dgm:spPr/>
      <dgm:t>
        <a:bodyPr/>
        <a:lstStyle/>
        <a:p>
          <a:endParaRPr lang="es-ES"/>
        </a:p>
      </dgm:t>
    </dgm:pt>
    <dgm:pt modelId="{46F629F7-C3CA-440B-8783-B2547B5909D4}">
      <dgm:prSet phldrT="[Texto]" custT="1"/>
      <dgm:spPr/>
      <dgm:t>
        <a:bodyPr/>
        <a:lstStyle/>
        <a:p>
          <a:endParaRPr lang="es-ES" sz="2400" dirty="0">
            <a:latin typeface="Calibri" pitchFamily="34" charset="0"/>
          </a:endParaRPr>
        </a:p>
      </dgm:t>
    </dgm:pt>
    <dgm:pt modelId="{19475B44-DE10-485B-9136-BAD7D07B5D2B}" type="parTrans" cxnId="{E12B8082-5F96-4816-B877-0ACAA4435D28}">
      <dgm:prSet/>
      <dgm:spPr/>
      <dgm:t>
        <a:bodyPr/>
        <a:lstStyle/>
        <a:p>
          <a:endParaRPr lang="es-ES"/>
        </a:p>
      </dgm:t>
    </dgm:pt>
    <dgm:pt modelId="{ACC0870D-8E9A-4EA5-9083-2F2557B1E050}" type="sibTrans" cxnId="{E12B8082-5F96-4816-B877-0ACAA4435D28}">
      <dgm:prSet/>
      <dgm:spPr/>
      <dgm:t>
        <a:bodyPr/>
        <a:lstStyle/>
        <a:p>
          <a:endParaRPr lang="es-ES"/>
        </a:p>
      </dgm:t>
    </dgm:pt>
    <dgm:pt modelId="{F5E8C3B0-09D9-404D-9E0D-EB19EF1E3FBC}" type="pres">
      <dgm:prSet presAssocID="{1EA36CD8-0F5B-4ED2-A588-4DD677FBF93D}" presName="linear" presStyleCnt="0">
        <dgm:presLayoutVars>
          <dgm:dir/>
          <dgm:animLvl val="lvl"/>
          <dgm:resizeHandles val="exact"/>
        </dgm:presLayoutVars>
      </dgm:prSet>
      <dgm:spPr/>
      <dgm:t>
        <a:bodyPr/>
        <a:lstStyle/>
        <a:p>
          <a:endParaRPr lang="es-ES"/>
        </a:p>
      </dgm:t>
    </dgm:pt>
    <dgm:pt modelId="{65E9ABBF-D33B-4C26-99CB-F438E39ACA84}" type="pres">
      <dgm:prSet presAssocID="{D8F9D0E4-3581-4FF1-BC35-CA1F6EEE56DC}" presName="parentLin" presStyleCnt="0"/>
      <dgm:spPr/>
    </dgm:pt>
    <dgm:pt modelId="{84DBBE14-B508-4F79-B1BE-2E6D77C172BC}" type="pres">
      <dgm:prSet presAssocID="{D8F9D0E4-3581-4FF1-BC35-CA1F6EEE56DC}" presName="parentLeftMargin" presStyleLbl="node1" presStyleIdx="0" presStyleCnt="1"/>
      <dgm:spPr/>
      <dgm:t>
        <a:bodyPr/>
        <a:lstStyle/>
        <a:p>
          <a:endParaRPr lang="es-ES"/>
        </a:p>
      </dgm:t>
    </dgm:pt>
    <dgm:pt modelId="{594D6281-34E9-433A-B697-8364852B277B}" type="pres">
      <dgm:prSet presAssocID="{D8F9D0E4-3581-4FF1-BC35-CA1F6EEE56DC}" presName="parentText" presStyleLbl="node1" presStyleIdx="0" presStyleCnt="1" custScaleY="51461" custLinFactNeighborX="-10798" custLinFactNeighborY="-15061">
        <dgm:presLayoutVars>
          <dgm:chMax val="0"/>
          <dgm:bulletEnabled val="1"/>
        </dgm:presLayoutVars>
      </dgm:prSet>
      <dgm:spPr/>
      <dgm:t>
        <a:bodyPr/>
        <a:lstStyle/>
        <a:p>
          <a:endParaRPr lang="es-ES"/>
        </a:p>
      </dgm:t>
    </dgm:pt>
    <dgm:pt modelId="{8C5871C3-BC76-42C4-8C08-5E64C1D737AD}" type="pres">
      <dgm:prSet presAssocID="{D8F9D0E4-3581-4FF1-BC35-CA1F6EEE56DC}" presName="negativeSpace" presStyleCnt="0"/>
      <dgm:spPr/>
    </dgm:pt>
    <dgm:pt modelId="{E71BB4A6-6365-48B2-8857-2884873FCDD6}" type="pres">
      <dgm:prSet presAssocID="{D8F9D0E4-3581-4FF1-BC35-CA1F6EEE56DC}" presName="childText" presStyleLbl="conFgAcc1" presStyleIdx="0" presStyleCnt="1">
        <dgm:presLayoutVars>
          <dgm:bulletEnabled val="1"/>
        </dgm:presLayoutVars>
      </dgm:prSet>
      <dgm:spPr/>
      <dgm:t>
        <a:bodyPr/>
        <a:lstStyle/>
        <a:p>
          <a:endParaRPr lang="es-ES"/>
        </a:p>
      </dgm:t>
    </dgm:pt>
  </dgm:ptLst>
  <dgm:cxnLst>
    <dgm:cxn modelId="{F6B5F8C1-8BB2-41BF-B575-5F5575AE9EC0}" type="presOf" srcId="{4ADEA5BB-5044-4878-922E-31204EDE1983}" destId="{E71BB4A6-6365-48B2-8857-2884873FCDD6}" srcOrd="0" destOrd="0" presId="urn:microsoft.com/office/officeart/2005/8/layout/list1"/>
    <dgm:cxn modelId="{CD5E7655-A8E2-4396-BDB4-7FB20363FEF7}" srcId="{B183BDAC-DB98-455C-B56E-1D85616B7360}" destId="{A30EE006-FCCC-456D-BDDC-B1D1075142EE}" srcOrd="0" destOrd="0" parTransId="{F3C0AB89-CB57-4DB7-8383-233ED354C0CD}" sibTransId="{A108CDB8-11C4-495C-9563-89DD07700D31}"/>
    <dgm:cxn modelId="{DDC24138-E632-47B0-BD7F-00D36C2BCB09}" type="presOf" srcId="{B183BDAC-DB98-455C-B56E-1D85616B7360}" destId="{E71BB4A6-6365-48B2-8857-2884873FCDD6}" srcOrd="0" destOrd="1" presId="urn:microsoft.com/office/officeart/2005/8/layout/list1"/>
    <dgm:cxn modelId="{E12B8082-5F96-4816-B877-0ACAA4435D28}" srcId="{B183BDAC-DB98-455C-B56E-1D85616B7360}" destId="{46F629F7-C3CA-440B-8783-B2547B5909D4}" srcOrd="1" destOrd="0" parTransId="{19475B44-DE10-485B-9136-BAD7D07B5D2B}" sibTransId="{ACC0870D-8E9A-4EA5-9083-2F2557B1E050}"/>
    <dgm:cxn modelId="{F4C765CF-182A-44B2-80BB-4C55336E23E2}" srcId="{B183BDAC-DB98-455C-B56E-1D85616B7360}" destId="{BFB5E69B-B48F-4EB7-A10E-D3BB9FD7C794}" srcOrd="2" destOrd="0" parTransId="{AA7347F0-9FD9-48D4-B85C-4139C79C6D3B}" sibTransId="{ACFF822D-4DA1-4621-948D-B714858EA4C1}"/>
    <dgm:cxn modelId="{932C72A5-7454-4B7A-89A6-6F895C6B81E3}" srcId="{B183BDAC-DB98-455C-B56E-1D85616B7360}" destId="{886F3D0D-980D-46E4-8124-C96F939BC6A9}" srcOrd="3" destOrd="0" parTransId="{69FDF5F3-BC81-46B4-9328-E90DFD715369}" sibTransId="{796BF807-306F-4232-BE17-3CF9770388B4}"/>
    <dgm:cxn modelId="{D1D51108-45D2-4A73-9835-7AB734C8AEBD}" type="presOf" srcId="{1EA36CD8-0F5B-4ED2-A588-4DD677FBF93D}" destId="{F5E8C3B0-09D9-404D-9E0D-EB19EF1E3FBC}" srcOrd="0" destOrd="0" presId="urn:microsoft.com/office/officeart/2005/8/layout/list1"/>
    <dgm:cxn modelId="{5491D108-FEC6-49F7-BD91-E56AD06FC0F2}" srcId="{D8F9D0E4-3581-4FF1-BC35-CA1F6EEE56DC}" destId="{4ADEA5BB-5044-4878-922E-31204EDE1983}" srcOrd="0" destOrd="0" parTransId="{3B1D1B29-6FA7-4B03-97AF-D99C785A1F05}" sibTransId="{3172D8D3-118F-49BE-9C6E-7DC3ADFF7BB7}"/>
    <dgm:cxn modelId="{52F8B2D0-BCB8-49B9-ACA1-ECC14AA89DA0}" type="presOf" srcId="{D8F9D0E4-3581-4FF1-BC35-CA1F6EEE56DC}" destId="{594D6281-34E9-433A-B697-8364852B277B}" srcOrd="1" destOrd="0" presId="urn:microsoft.com/office/officeart/2005/8/layout/list1"/>
    <dgm:cxn modelId="{023D1C40-797D-46A5-AA33-6EF8D297E555}" type="presOf" srcId="{CBDA25D8-2970-4FAA-BD20-9C15707C9735}" destId="{E71BB4A6-6365-48B2-8857-2884873FCDD6}" srcOrd="0" destOrd="7" presId="urn:microsoft.com/office/officeart/2005/8/layout/list1"/>
    <dgm:cxn modelId="{EEB8FA8E-40F9-4E34-8846-39C9EFD72478}" srcId="{4ADEA5BB-5044-4878-922E-31204EDE1983}" destId="{CBDA25D8-2970-4FAA-BD20-9C15707C9735}" srcOrd="1" destOrd="0" parTransId="{198FB1FB-B1A0-45BF-A538-39E3F8E74B29}" sibTransId="{61A97B4C-A48F-4962-B00C-7B1DAEC9D3BC}"/>
    <dgm:cxn modelId="{14CCF750-9EA4-422F-BC66-1E2518E9BE91}" srcId="{1EA36CD8-0F5B-4ED2-A588-4DD677FBF93D}" destId="{D8F9D0E4-3581-4FF1-BC35-CA1F6EEE56DC}" srcOrd="0" destOrd="0" parTransId="{BA373A01-79F0-4D69-8ED7-F179390A95D0}" sibTransId="{118D6388-A588-4DD6-BD97-D904A5A1D673}"/>
    <dgm:cxn modelId="{F93F95AE-4DF5-4302-B473-A2F2665E42B5}" type="presOf" srcId="{D8F9D0E4-3581-4FF1-BC35-CA1F6EEE56DC}" destId="{84DBBE14-B508-4F79-B1BE-2E6D77C172BC}" srcOrd="0" destOrd="0" presId="urn:microsoft.com/office/officeart/2005/8/layout/list1"/>
    <dgm:cxn modelId="{39929B53-48E1-4DE8-BE24-85CDD42B33E9}" type="presOf" srcId="{3FB62CF3-9DA6-40B4-8907-6F7F98A08B45}" destId="{E71BB4A6-6365-48B2-8857-2884873FCDD6}" srcOrd="0" destOrd="6" presId="urn:microsoft.com/office/officeart/2005/8/layout/list1"/>
    <dgm:cxn modelId="{D717A58C-C85D-441F-87C6-5D1773A5945C}" srcId="{B183BDAC-DB98-455C-B56E-1D85616B7360}" destId="{3FB62CF3-9DA6-40B4-8907-6F7F98A08B45}" srcOrd="4" destOrd="0" parTransId="{10E0FFD0-2FB9-43A3-ADF1-F851A91DC14F}" sibTransId="{3C1FAB61-0054-47C8-AED7-968C61F32539}"/>
    <dgm:cxn modelId="{B6121EE4-AA20-4C47-8194-83FCD8E82146}" type="presOf" srcId="{A30EE006-FCCC-456D-BDDC-B1D1075142EE}" destId="{E71BB4A6-6365-48B2-8857-2884873FCDD6}" srcOrd="0" destOrd="2" presId="urn:microsoft.com/office/officeart/2005/8/layout/list1"/>
    <dgm:cxn modelId="{B28D48DB-ED47-4328-ABB5-963D185FE359}" type="presOf" srcId="{886F3D0D-980D-46E4-8124-C96F939BC6A9}" destId="{E71BB4A6-6365-48B2-8857-2884873FCDD6}" srcOrd="0" destOrd="5" presId="urn:microsoft.com/office/officeart/2005/8/layout/list1"/>
    <dgm:cxn modelId="{D727E24E-FF7F-424E-B793-86AA222A3F67}" srcId="{4ADEA5BB-5044-4878-922E-31204EDE1983}" destId="{B183BDAC-DB98-455C-B56E-1D85616B7360}" srcOrd="0" destOrd="0" parTransId="{17F7494A-E8C3-4F14-B7A4-9738AAE3C127}" sibTransId="{EAE2FB95-2969-40FC-A344-0A08CC4F84A3}"/>
    <dgm:cxn modelId="{06B34775-6942-4F2B-B6BE-ABB839A9CA68}" type="presOf" srcId="{BFB5E69B-B48F-4EB7-A10E-D3BB9FD7C794}" destId="{E71BB4A6-6365-48B2-8857-2884873FCDD6}" srcOrd="0" destOrd="4" presId="urn:microsoft.com/office/officeart/2005/8/layout/list1"/>
    <dgm:cxn modelId="{54D0DF9C-2168-40BB-8CEB-0ABB0D4F458C}" type="presOf" srcId="{46F629F7-C3CA-440B-8783-B2547B5909D4}" destId="{E71BB4A6-6365-48B2-8857-2884873FCDD6}" srcOrd="0" destOrd="3" presId="urn:microsoft.com/office/officeart/2005/8/layout/list1"/>
    <dgm:cxn modelId="{2EC6130E-53E3-4387-AC87-1122FC838E34}" type="presParOf" srcId="{F5E8C3B0-09D9-404D-9E0D-EB19EF1E3FBC}" destId="{65E9ABBF-D33B-4C26-99CB-F438E39ACA84}" srcOrd="0" destOrd="0" presId="urn:microsoft.com/office/officeart/2005/8/layout/list1"/>
    <dgm:cxn modelId="{931991ED-58A3-47C9-97F1-FA47CF910AC7}" type="presParOf" srcId="{65E9ABBF-D33B-4C26-99CB-F438E39ACA84}" destId="{84DBBE14-B508-4F79-B1BE-2E6D77C172BC}" srcOrd="0" destOrd="0" presId="urn:microsoft.com/office/officeart/2005/8/layout/list1"/>
    <dgm:cxn modelId="{FA16B52F-01A9-4718-9B2E-0BBBA5293BBB}" type="presParOf" srcId="{65E9ABBF-D33B-4C26-99CB-F438E39ACA84}" destId="{594D6281-34E9-433A-B697-8364852B277B}" srcOrd="1" destOrd="0" presId="urn:microsoft.com/office/officeart/2005/8/layout/list1"/>
    <dgm:cxn modelId="{86CE4F60-9BF9-4CD5-9B38-886670BF7154}" type="presParOf" srcId="{F5E8C3B0-09D9-404D-9E0D-EB19EF1E3FBC}" destId="{8C5871C3-BC76-42C4-8C08-5E64C1D737AD}" srcOrd="1" destOrd="0" presId="urn:microsoft.com/office/officeart/2005/8/layout/list1"/>
    <dgm:cxn modelId="{4886D133-8759-48E1-B12B-38128D8C618B}" type="presParOf" srcId="{F5E8C3B0-09D9-404D-9E0D-EB19EF1E3FBC}" destId="{E71BB4A6-6365-48B2-8857-2884873FCDD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A36CD8-0F5B-4ED2-A588-4DD677FBF93D}"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D8F9D0E4-3581-4FF1-BC35-CA1F6EEE56DC}">
      <dgm:prSet phldrT="[Texto]" custT="1"/>
      <dgm:spPr/>
      <dgm:t>
        <a:bodyPr/>
        <a:lstStyle/>
        <a:p>
          <a:r>
            <a:rPr lang="es-ES" sz="2400" b="1" dirty="0" smtClean="0">
              <a:latin typeface="Calibri" pitchFamily="34" charset="0"/>
            </a:rPr>
            <a:t>PRECIO DE BIENES RELACIONADOS</a:t>
          </a:r>
          <a:endParaRPr lang="es-ES" sz="2400" b="1" dirty="0">
            <a:latin typeface="Calibri" pitchFamily="34" charset="0"/>
          </a:endParaRPr>
        </a:p>
      </dgm:t>
    </dgm:pt>
    <dgm:pt modelId="{BA373A01-79F0-4D69-8ED7-F179390A95D0}" type="parTrans" cxnId="{14CCF750-9EA4-422F-BC66-1E2518E9BE91}">
      <dgm:prSet/>
      <dgm:spPr/>
      <dgm:t>
        <a:bodyPr/>
        <a:lstStyle/>
        <a:p>
          <a:endParaRPr lang="es-ES">
            <a:latin typeface="Calibri" pitchFamily="34" charset="0"/>
          </a:endParaRPr>
        </a:p>
      </dgm:t>
    </dgm:pt>
    <dgm:pt modelId="{118D6388-A588-4DD6-BD97-D904A5A1D673}" type="sibTrans" cxnId="{14CCF750-9EA4-422F-BC66-1E2518E9BE91}">
      <dgm:prSet/>
      <dgm:spPr/>
      <dgm:t>
        <a:bodyPr/>
        <a:lstStyle/>
        <a:p>
          <a:endParaRPr lang="es-ES">
            <a:latin typeface="Calibri" pitchFamily="34" charset="0"/>
          </a:endParaRPr>
        </a:p>
      </dgm:t>
    </dgm:pt>
    <dgm:pt modelId="{4ADEA5BB-5044-4878-922E-31204EDE1983}">
      <dgm:prSet phldrT="[Texto]" custT="1"/>
      <dgm:spPr/>
      <dgm:t>
        <a:bodyPr/>
        <a:lstStyle/>
        <a:p>
          <a:r>
            <a:rPr lang="es-ES" sz="2400" dirty="0" smtClean="0">
              <a:latin typeface="Calibri" pitchFamily="34" charset="0"/>
            </a:rPr>
            <a:t>SUSTITUTIVOS: Si aumenta el precio de un bien, aumenta la cantidad demandada del sustitutivo y viceversa </a:t>
          </a:r>
          <a:endParaRPr lang="es-ES" sz="3600" dirty="0">
            <a:latin typeface="Calibri" pitchFamily="34" charset="0"/>
          </a:endParaRPr>
        </a:p>
      </dgm:t>
    </dgm:pt>
    <dgm:pt modelId="{3B1D1B29-6FA7-4B03-97AF-D99C785A1F05}" type="parTrans" cxnId="{5491D108-FEC6-49F7-BD91-E56AD06FC0F2}">
      <dgm:prSet/>
      <dgm:spPr/>
      <dgm:t>
        <a:bodyPr/>
        <a:lstStyle/>
        <a:p>
          <a:endParaRPr lang="es-ES">
            <a:latin typeface="Calibri" pitchFamily="34" charset="0"/>
          </a:endParaRPr>
        </a:p>
      </dgm:t>
    </dgm:pt>
    <dgm:pt modelId="{3172D8D3-118F-49BE-9C6E-7DC3ADFF7BB7}" type="sibTrans" cxnId="{5491D108-FEC6-49F7-BD91-E56AD06FC0F2}">
      <dgm:prSet/>
      <dgm:spPr/>
      <dgm:t>
        <a:bodyPr/>
        <a:lstStyle/>
        <a:p>
          <a:endParaRPr lang="es-ES">
            <a:latin typeface="Calibri" pitchFamily="34" charset="0"/>
          </a:endParaRPr>
        </a:p>
      </dgm:t>
    </dgm:pt>
    <dgm:pt modelId="{542CC398-8BB4-4D34-8D35-BD8E3142AC01}">
      <dgm:prSet phldrT="[Texto]" custT="1"/>
      <dgm:spPr/>
      <dgm:t>
        <a:bodyPr/>
        <a:lstStyle/>
        <a:p>
          <a:r>
            <a:rPr lang="es-ES" sz="2400" dirty="0" smtClean="0">
              <a:latin typeface="Calibri" pitchFamily="34" charset="0"/>
            </a:rPr>
            <a:t>COMPLEMENTARIO: Si aumenta el precio de un bien, disminuye la cantidad demandada del complementario y viceversa </a:t>
          </a:r>
          <a:endParaRPr lang="es-ES" sz="2400" dirty="0">
            <a:latin typeface="Calibri" pitchFamily="34" charset="0"/>
          </a:endParaRPr>
        </a:p>
      </dgm:t>
    </dgm:pt>
    <dgm:pt modelId="{912CD0B5-9EFF-48F9-86A4-638528A20140}" type="parTrans" cxnId="{C1E3E57A-BE39-499F-9F44-B9CFCBD0BCEB}">
      <dgm:prSet/>
      <dgm:spPr/>
      <dgm:t>
        <a:bodyPr/>
        <a:lstStyle/>
        <a:p>
          <a:endParaRPr lang="es-ES"/>
        </a:p>
      </dgm:t>
    </dgm:pt>
    <dgm:pt modelId="{19C4C96B-F83C-4892-B715-CDCFBDEC9128}" type="sibTrans" cxnId="{C1E3E57A-BE39-499F-9F44-B9CFCBD0BCEB}">
      <dgm:prSet/>
      <dgm:spPr/>
      <dgm:t>
        <a:bodyPr/>
        <a:lstStyle/>
        <a:p>
          <a:endParaRPr lang="es-ES"/>
        </a:p>
      </dgm:t>
    </dgm:pt>
    <dgm:pt modelId="{F0D32AE3-1285-420A-BEB5-86DD617BA41E}">
      <dgm:prSet phldrT="[Texto]" custT="1"/>
      <dgm:spPr/>
      <dgm:t>
        <a:bodyPr/>
        <a:lstStyle/>
        <a:p>
          <a:endParaRPr lang="es-ES" sz="3600" dirty="0">
            <a:latin typeface="Calibri" pitchFamily="34" charset="0"/>
          </a:endParaRPr>
        </a:p>
      </dgm:t>
    </dgm:pt>
    <dgm:pt modelId="{D7F157F3-566D-4B5A-A1BE-F23C5CB078C9}" type="parTrans" cxnId="{A5AC21BE-C6A2-4754-A69E-A94B8573D484}">
      <dgm:prSet/>
      <dgm:spPr/>
      <dgm:t>
        <a:bodyPr/>
        <a:lstStyle/>
        <a:p>
          <a:endParaRPr lang="es-ES"/>
        </a:p>
      </dgm:t>
    </dgm:pt>
    <dgm:pt modelId="{F0D3832A-28A4-408C-A1E8-547258E9B083}" type="sibTrans" cxnId="{A5AC21BE-C6A2-4754-A69E-A94B8573D484}">
      <dgm:prSet/>
      <dgm:spPr/>
      <dgm:t>
        <a:bodyPr/>
        <a:lstStyle/>
        <a:p>
          <a:endParaRPr lang="es-ES"/>
        </a:p>
      </dgm:t>
    </dgm:pt>
    <dgm:pt modelId="{BED53C0F-287A-4872-BAEF-6EA9381330AA}">
      <dgm:prSet phldrT="[Texto]" custT="1"/>
      <dgm:spPr/>
      <dgm:t>
        <a:bodyPr/>
        <a:lstStyle/>
        <a:p>
          <a:endParaRPr lang="es-ES" sz="3600" dirty="0">
            <a:latin typeface="Calibri" pitchFamily="34" charset="0"/>
          </a:endParaRPr>
        </a:p>
      </dgm:t>
    </dgm:pt>
    <dgm:pt modelId="{062F1D72-63A6-40C1-8DC7-D81B602DF84A}" type="parTrans" cxnId="{071115BA-50D4-4F5D-ABFB-A28AAB3A0073}">
      <dgm:prSet/>
      <dgm:spPr/>
      <dgm:t>
        <a:bodyPr/>
        <a:lstStyle/>
        <a:p>
          <a:endParaRPr lang="es-ES"/>
        </a:p>
      </dgm:t>
    </dgm:pt>
    <dgm:pt modelId="{FD290302-7960-4053-8771-662303B6D724}" type="sibTrans" cxnId="{071115BA-50D4-4F5D-ABFB-A28AAB3A0073}">
      <dgm:prSet/>
      <dgm:spPr/>
      <dgm:t>
        <a:bodyPr/>
        <a:lstStyle/>
        <a:p>
          <a:endParaRPr lang="es-ES"/>
        </a:p>
      </dgm:t>
    </dgm:pt>
    <dgm:pt modelId="{F5E8C3B0-09D9-404D-9E0D-EB19EF1E3FBC}" type="pres">
      <dgm:prSet presAssocID="{1EA36CD8-0F5B-4ED2-A588-4DD677FBF93D}" presName="linear" presStyleCnt="0">
        <dgm:presLayoutVars>
          <dgm:dir/>
          <dgm:animLvl val="lvl"/>
          <dgm:resizeHandles val="exact"/>
        </dgm:presLayoutVars>
      </dgm:prSet>
      <dgm:spPr/>
      <dgm:t>
        <a:bodyPr/>
        <a:lstStyle/>
        <a:p>
          <a:endParaRPr lang="es-ES"/>
        </a:p>
      </dgm:t>
    </dgm:pt>
    <dgm:pt modelId="{65E9ABBF-D33B-4C26-99CB-F438E39ACA84}" type="pres">
      <dgm:prSet presAssocID="{D8F9D0E4-3581-4FF1-BC35-CA1F6EEE56DC}" presName="parentLin" presStyleCnt="0"/>
      <dgm:spPr/>
    </dgm:pt>
    <dgm:pt modelId="{84DBBE14-B508-4F79-B1BE-2E6D77C172BC}" type="pres">
      <dgm:prSet presAssocID="{D8F9D0E4-3581-4FF1-BC35-CA1F6EEE56DC}" presName="parentLeftMargin" presStyleLbl="node1" presStyleIdx="0" presStyleCnt="1"/>
      <dgm:spPr/>
      <dgm:t>
        <a:bodyPr/>
        <a:lstStyle/>
        <a:p>
          <a:endParaRPr lang="es-ES"/>
        </a:p>
      </dgm:t>
    </dgm:pt>
    <dgm:pt modelId="{594D6281-34E9-433A-B697-8364852B277B}" type="pres">
      <dgm:prSet presAssocID="{D8F9D0E4-3581-4FF1-BC35-CA1F6EEE56DC}" presName="parentText" presStyleLbl="node1" presStyleIdx="0" presStyleCnt="1" custScaleY="28135" custLinFactNeighborX="7042" custLinFactNeighborY="-16572">
        <dgm:presLayoutVars>
          <dgm:chMax val="0"/>
          <dgm:bulletEnabled val="1"/>
        </dgm:presLayoutVars>
      </dgm:prSet>
      <dgm:spPr/>
      <dgm:t>
        <a:bodyPr/>
        <a:lstStyle/>
        <a:p>
          <a:endParaRPr lang="es-ES"/>
        </a:p>
      </dgm:t>
    </dgm:pt>
    <dgm:pt modelId="{8C5871C3-BC76-42C4-8C08-5E64C1D737AD}" type="pres">
      <dgm:prSet presAssocID="{D8F9D0E4-3581-4FF1-BC35-CA1F6EEE56DC}" presName="negativeSpace" presStyleCnt="0"/>
      <dgm:spPr/>
    </dgm:pt>
    <dgm:pt modelId="{E71BB4A6-6365-48B2-8857-2884873FCDD6}" type="pres">
      <dgm:prSet presAssocID="{D8F9D0E4-3581-4FF1-BC35-CA1F6EEE56DC}" presName="childText" presStyleLbl="conFgAcc1" presStyleIdx="0" presStyleCnt="1" custScaleY="110744">
        <dgm:presLayoutVars>
          <dgm:bulletEnabled val="1"/>
        </dgm:presLayoutVars>
      </dgm:prSet>
      <dgm:spPr/>
      <dgm:t>
        <a:bodyPr/>
        <a:lstStyle/>
        <a:p>
          <a:endParaRPr lang="es-ES"/>
        </a:p>
      </dgm:t>
    </dgm:pt>
  </dgm:ptLst>
  <dgm:cxnLst>
    <dgm:cxn modelId="{A5AC21BE-C6A2-4754-A69E-A94B8573D484}" srcId="{D8F9D0E4-3581-4FF1-BC35-CA1F6EEE56DC}" destId="{F0D32AE3-1285-420A-BEB5-86DD617BA41E}" srcOrd="2" destOrd="0" parTransId="{D7F157F3-566D-4B5A-A1BE-F23C5CB078C9}" sibTransId="{F0D3832A-28A4-408C-A1E8-547258E9B083}"/>
    <dgm:cxn modelId="{5491D108-FEC6-49F7-BD91-E56AD06FC0F2}" srcId="{D8F9D0E4-3581-4FF1-BC35-CA1F6EEE56DC}" destId="{4ADEA5BB-5044-4878-922E-31204EDE1983}" srcOrd="0" destOrd="0" parTransId="{3B1D1B29-6FA7-4B03-97AF-D99C785A1F05}" sibTransId="{3172D8D3-118F-49BE-9C6E-7DC3ADFF7BB7}"/>
    <dgm:cxn modelId="{EB8D888F-F294-4974-BD40-D89188FDE7EF}" type="presOf" srcId="{4ADEA5BB-5044-4878-922E-31204EDE1983}" destId="{E71BB4A6-6365-48B2-8857-2884873FCDD6}" srcOrd="0" destOrd="0" presId="urn:microsoft.com/office/officeart/2005/8/layout/list1"/>
    <dgm:cxn modelId="{C1E3E57A-BE39-499F-9F44-B9CFCBD0BCEB}" srcId="{D8F9D0E4-3581-4FF1-BC35-CA1F6EEE56DC}" destId="{542CC398-8BB4-4D34-8D35-BD8E3142AC01}" srcOrd="3" destOrd="0" parTransId="{912CD0B5-9EFF-48F9-86A4-638528A20140}" sibTransId="{19C4C96B-F83C-4892-B715-CDCFBDEC9128}"/>
    <dgm:cxn modelId="{5629444B-AE27-475F-82CC-21624749659D}" type="presOf" srcId="{D8F9D0E4-3581-4FF1-BC35-CA1F6EEE56DC}" destId="{84DBBE14-B508-4F79-B1BE-2E6D77C172BC}" srcOrd="0" destOrd="0" presId="urn:microsoft.com/office/officeart/2005/8/layout/list1"/>
    <dgm:cxn modelId="{5B91FEF6-E27C-48F2-B0FF-1058562891B8}" type="presOf" srcId="{542CC398-8BB4-4D34-8D35-BD8E3142AC01}" destId="{E71BB4A6-6365-48B2-8857-2884873FCDD6}" srcOrd="0" destOrd="3" presId="urn:microsoft.com/office/officeart/2005/8/layout/list1"/>
    <dgm:cxn modelId="{F470A5E2-2003-416D-A424-EAF6C7F80182}" type="presOf" srcId="{D8F9D0E4-3581-4FF1-BC35-CA1F6EEE56DC}" destId="{594D6281-34E9-433A-B697-8364852B277B}" srcOrd="1" destOrd="0" presId="urn:microsoft.com/office/officeart/2005/8/layout/list1"/>
    <dgm:cxn modelId="{071115BA-50D4-4F5D-ABFB-A28AAB3A0073}" srcId="{D8F9D0E4-3581-4FF1-BC35-CA1F6EEE56DC}" destId="{BED53C0F-287A-4872-BAEF-6EA9381330AA}" srcOrd="1" destOrd="0" parTransId="{062F1D72-63A6-40C1-8DC7-D81B602DF84A}" sibTransId="{FD290302-7960-4053-8771-662303B6D724}"/>
    <dgm:cxn modelId="{14CCF750-9EA4-422F-BC66-1E2518E9BE91}" srcId="{1EA36CD8-0F5B-4ED2-A588-4DD677FBF93D}" destId="{D8F9D0E4-3581-4FF1-BC35-CA1F6EEE56DC}" srcOrd="0" destOrd="0" parTransId="{BA373A01-79F0-4D69-8ED7-F179390A95D0}" sibTransId="{118D6388-A588-4DD6-BD97-D904A5A1D673}"/>
    <dgm:cxn modelId="{EBBFCD36-A21D-45BD-AB4A-C4D319BED01A}" type="presOf" srcId="{F0D32AE3-1285-420A-BEB5-86DD617BA41E}" destId="{E71BB4A6-6365-48B2-8857-2884873FCDD6}" srcOrd="0" destOrd="2" presId="urn:microsoft.com/office/officeart/2005/8/layout/list1"/>
    <dgm:cxn modelId="{E7D56AFF-BB89-459F-9987-303C7E6DB956}" type="presOf" srcId="{1EA36CD8-0F5B-4ED2-A588-4DD677FBF93D}" destId="{F5E8C3B0-09D9-404D-9E0D-EB19EF1E3FBC}" srcOrd="0" destOrd="0" presId="urn:microsoft.com/office/officeart/2005/8/layout/list1"/>
    <dgm:cxn modelId="{0AA7AA5D-F55B-4917-9E80-7FD7A50901DD}" type="presOf" srcId="{BED53C0F-287A-4872-BAEF-6EA9381330AA}" destId="{E71BB4A6-6365-48B2-8857-2884873FCDD6}" srcOrd="0" destOrd="1" presId="urn:microsoft.com/office/officeart/2005/8/layout/list1"/>
    <dgm:cxn modelId="{4E6990D0-CBB8-4660-AB1D-26B4727E6650}" type="presParOf" srcId="{F5E8C3B0-09D9-404D-9E0D-EB19EF1E3FBC}" destId="{65E9ABBF-D33B-4C26-99CB-F438E39ACA84}" srcOrd="0" destOrd="0" presId="urn:microsoft.com/office/officeart/2005/8/layout/list1"/>
    <dgm:cxn modelId="{00BD9185-077E-4A65-8A59-79E4DE7BAE8C}" type="presParOf" srcId="{65E9ABBF-D33B-4C26-99CB-F438E39ACA84}" destId="{84DBBE14-B508-4F79-B1BE-2E6D77C172BC}" srcOrd="0" destOrd="0" presId="urn:microsoft.com/office/officeart/2005/8/layout/list1"/>
    <dgm:cxn modelId="{127FC040-3778-4A74-9452-B63831395A12}" type="presParOf" srcId="{65E9ABBF-D33B-4C26-99CB-F438E39ACA84}" destId="{594D6281-34E9-433A-B697-8364852B277B}" srcOrd="1" destOrd="0" presId="urn:microsoft.com/office/officeart/2005/8/layout/list1"/>
    <dgm:cxn modelId="{BD369533-CF09-4EBD-A277-D2BA99B73141}" type="presParOf" srcId="{F5E8C3B0-09D9-404D-9E0D-EB19EF1E3FBC}" destId="{8C5871C3-BC76-42C4-8C08-5E64C1D737AD}" srcOrd="1" destOrd="0" presId="urn:microsoft.com/office/officeart/2005/8/layout/list1"/>
    <dgm:cxn modelId="{F679456A-88C6-494B-B59A-DAACCCFCB003}" type="presParOf" srcId="{F5E8C3B0-09D9-404D-9E0D-EB19EF1E3FBC}" destId="{E71BB4A6-6365-48B2-8857-2884873FCDD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3AC12A-4754-4C8B-89A5-C4C5E7CD6E85}"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768B13D7-6C3B-44CE-82D2-D26320023E63}">
      <dgm:prSet phldrT="[Texto]" custT="1"/>
      <dgm:spPr/>
      <dgm:t>
        <a:bodyPr/>
        <a:lstStyle/>
        <a:p>
          <a:r>
            <a:rPr lang="es-ES" sz="2000" b="1" dirty="0" smtClean="0">
              <a:latin typeface="Calibri" pitchFamily="34" charset="0"/>
            </a:rPr>
            <a:t>DESPLAZAMIENTO A LA DERECHA</a:t>
          </a:r>
          <a:endParaRPr lang="es-ES" sz="2000" b="1" dirty="0">
            <a:latin typeface="Calibri" pitchFamily="34" charset="0"/>
          </a:endParaRPr>
        </a:p>
      </dgm:t>
    </dgm:pt>
    <dgm:pt modelId="{8871BD25-C255-4937-A419-B4B15DC56F9E}" type="parTrans" cxnId="{9E3CC178-D9EF-41F9-AC1A-67CFCA22C3AD}">
      <dgm:prSet/>
      <dgm:spPr/>
      <dgm:t>
        <a:bodyPr/>
        <a:lstStyle/>
        <a:p>
          <a:endParaRPr lang="es-ES">
            <a:latin typeface="Calibri" pitchFamily="34" charset="0"/>
          </a:endParaRPr>
        </a:p>
      </dgm:t>
    </dgm:pt>
    <dgm:pt modelId="{18F69C8D-37C5-4338-A795-BF7AAA6969D1}" type="sibTrans" cxnId="{9E3CC178-D9EF-41F9-AC1A-67CFCA22C3AD}">
      <dgm:prSet/>
      <dgm:spPr/>
      <dgm:t>
        <a:bodyPr/>
        <a:lstStyle/>
        <a:p>
          <a:endParaRPr lang="es-ES">
            <a:latin typeface="Calibri" pitchFamily="34" charset="0"/>
          </a:endParaRPr>
        </a:p>
      </dgm:t>
    </dgm:pt>
    <dgm:pt modelId="{B59BFE26-B689-41C9-8B25-8B1CCFE6992F}">
      <dgm:prSet phldrT="[Texto]"/>
      <dgm:spPr/>
      <dgm:t>
        <a:bodyPr/>
        <a:lstStyle/>
        <a:p>
          <a:r>
            <a:rPr lang="es-ES" dirty="0" smtClean="0">
              <a:latin typeface="Calibri" pitchFamily="34" charset="0"/>
            </a:rPr>
            <a:t>AL = P</a:t>
          </a:r>
          <a:endParaRPr lang="es-ES" dirty="0">
            <a:latin typeface="Calibri" pitchFamily="34" charset="0"/>
          </a:endParaRPr>
        </a:p>
      </dgm:t>
    </dgm:pt>
    <dgm:pt modelId="{C7FBFA61-466A-44C3-8F45-34B29650B72D}" type="parTrans" cxnId="{38F3B5D8-8962-4C9C-8B2A-ECFCE62ECF07}">
      <dgm:prSet/>
      <dgm:spPr/>
      <dgm:t>
        <a:bodyPr/>
        <a:lstStyle/>
        <a:p>
          <a:endParaRPr lang="es-ES">
            <a:latin typeface="Calibri" pitchFamily="34" charset="0"/>
          </a:endParaRPr>
        </a:p>
      </dgm:t>
    </dgm:pt>
    <dgm:pt modelId="{71474C69-434D-47F4-A6D2-F4FE802E130E}" type="sibTrans" cxnId="{38F3B5D8-8962-4C9C-8B2A-ECFCE62ECF07}">
      <dgm:prSet/>
      <dgm:spPr/>
      <dgm:t>
        <a:bodyPr/>
        <a:lstStyle/>
        <a:p>
          <a:endParaRPr lang="es-ES">
            <a:latin typeface="Calibri" pitchFamily="34" charset="0"/>
          </a:endParaRPr>
        </a:p>
      </dgm:t>
    </dgm:pt>
    <dgm:pt modelId="{CE79B314-AC59-48FD-A9E7-7DFEA579D8F0}">
      <dgm:prSet phldrT="[Texto]" custT="1"/>
      <dgm:spPr/>
      <dgm:t>
        <a:bodyPr/>
        <a:lstStyle/>
        <a:p>
          <a:r>
            <a:rPr lang="es-ES" sz="2000" b="1" dirty="0" smtClean="0">
              <a:latin typeface="Calibri" pitchFamily="34" charset="0"/>
            </a:rPr>
            <a:t>DESPLAZAMIENTO A LA IZQUIERDA</a:t>
          </a:r>
          <a:endParaRPr lang="es-ES" sz="2000" b="1" dirty="0">
            <a:latin typeface="Calibri" pitchFamily="34" charset="0"/>
          </a:endParaRPr>
        </a:p>
      </dgm:t>
    </dgm:pt>
    <dgm:pt modelId="{FE96F1DB-2D1B-4630-82FB-84B21181B1A4}" type="parTrans" cxnId="{C0C877B2-8761-4796-ABE6-FB56BBCF45CF}">
      <dgm:prSet/>
      <dgm:spPr/>
      <dgm:t>
        <a:bodyPr/>
        <a:lstStyle/>
        <a:p>
          <a:endParaRPr lang="es-ES">
            <a:latin typeface="Calibri" pitchFamily="34" charset="0"/>
          </a:endParaRPr>
        </a:p>
      </dgm:t>
    </dgm:pt>
    <dgm:pt modelId="{B46AE77C-E441-4831-A8A0-6E0155E2F4E9}" type="sibTrans" cxnId="{C0C877B2-8761-4796-ABE6-FB56BBCF45CF}">
      <dgm:prSet/>
      <dgm:spPr/>
      <dgm:t>
        <a:bodyPr/>
        <a:lstStyle/>
        <a:p>
          <a:endParaRPr lang="es-ES">
            <a:latin typeface="Calibri" pitchFamily="34" charset="0"/>
          </a:endParaRPr>
        </a:p>
      </dgm:t>
    </dgm:pt>
    <dgm:pt modelId="{9FF33F73-94FC-473E-9FA3-F45A02DEA2CD}">
      <dgm:prSet phldrT="[Texto]"/>
      <dgm:spPr/>
      <dgm:t>
        <a:bodyPr/>
        <a:lstStyle/>
        <a:p>
          <a:r>
            <a:rPr lang="es-ES" dirty="0" smtClean="0">
              <a:latin typeface="Calibri" pitchFamily="34" charset="0"/>
              <a:sym typeface="Wingdings"/>
            </a:rPr>
            <a:t> Gustos y preferencias</a:t>
          </a:r>
          <a:endParaRPr lang="es-ES" dirty="0">
            <a:latin typeface="Calibri" pitchFamily="34" charset="0"/>
          </a:endParaRPr>
        </a:p>
      </dgm:t>
    </dgm:pt>
    <dgm:pt modelId="{64A636EF-9803-4520-A906-22A967F53670}" type="parTrans" cxnId="{9C76E5A9-A55C-4877-BDBD-F82F6E8150E9}">
      <dgm:prSet/>
      <dgm:spPr/>
      <dgm:t>
        <a:bodyPr/>
        <a:lstStyle/>
        <a:p>
          <a:endParaRPr lang="es-ES">
            <a:latin typeface="Calibri" pitchFamily="34" charset="0"/>
          </a:endParaRPr>
        </a:p>
      </dgm:t>
    </dgm:pt>
    <dgm:pt modelId="{D15ABF6D-524A-4034-9AAF-6BE861E78FCC}" type="sibTrans" cxnId="{9C76E5A9-A55C-4877-BDBD-F82F6E8150E9}">
      <dgm:prSet/>
      <dgm:spPr/>
      <dgm:t>
        <a:bodyPr/>
        <a:lstStyle/>
        <a:p>
          <a:endParaRPr lang="es-ES">
            <a:latin typeface="Calibri" pitchFamily="34" charset="0"/>
          </a:endParaRPr>
        </a:p>
      </dgm:t>
    </dgm:pt>
    <dgm:pt modelId="{5EA3B0AE-4BD8-4F05-AB83-BEAA09345D5E}">
      <dgm:prSet phldrT="[Texto]"/>
      <dgm:spPr/>
      <dgm:t>
        <a:bodyPr/>
        <a:lstStyle/>
        <a:p>
          <a:r>
            <a:rPr lang="es-ES" dirty="0" smtClean="0">
              <a:latin typeface="Calibri" pitchFamily="34" charset="0"/>
              <a:sym typeface="Wingdings"/>
            </a:rPr>
            <a:t> Nivel de renta</a:t>
          </a:r>
          <a:endParaRPr lang="es-ES" dirty="0">
            <a:latin typeface="Calibri" pitchFamily="34" charset="0"/>
          </a:endParaRPr>
        </a:p>
      </dgm:t>
    </dgm:pt>
    <dgm:pt modelId="{50BAF665-6E1A-4F8E-896E-237936248D3A}" type="parTrans" cxnId="{295017BE-63EB-491A-B844-3A9A592A73C8}">
      <dgm:prSet/>
      <dgm:spPr/>
      <dgm:t>
        <a:bodyPr/>
        <a:lstStyle/>
        <a:p>
          <a:endParaRPr lang="es-ES">
            <a:latin typeface="Calibri" pitchFamily="34" charset="0"/>
          </a:endParaRPr>
        </a:p>
      </dgm:t>
    </dgm:pt>
    <dgm:pt modelId="{3E2331C2-2A94-416F-A52C-D4B1F4E06862}" type="sibTrans" cxnId="{295017BE-63EB-491A-B844-3A9A592A73C8}">
      <dgm:prSet/>
      <dgm:spPr/>
      <dgm:t>
        <a:bodyPr/>
        <a:lstStyle/>
        <a:p>
          <a:endParaRPr lang="es-ES">
            <a:latin typeface="Calibri" pitchFamily="34" charset="0"/>
          </a:endParaRPr>
        </a:p>
      </dgm:t>
    </dgm:pt>
    <dgm:pt modelId="{AA13C205-F401-4DA4-8352-44329E00E911}">
      <dgm:prSet phldrT="[Texto]"/>
      <dgm:spPr/>
      <dgm:t>
        <a:bodyPr/>
        <a:lstStyle/>
        <a:p>
          <a:r>
            <a:rPr lang="es-ES" dirty="0" smtClean="0">
              <a:latin typeface="Calibri" pitchFamily="34" charset="0"/>
              <a:sym typeface="Wingdings"/>
            </a:rPr>
            <a:t> P bien sustitutivo</a:t>
          </a:r>
          <a:endParaRPr lang="es-ES" dirty="0">
            <a:latin typeface="Calibri" pitchFamily="34" charset="0"/>
          </a:endParaRPr>
        </a:p>
      </dgm:t>
    </dgm:pt>
    <dgm:pt modelId="{999FFF07-0239-4EB0-B141-7A60B991271F}" type="parTrans" cxnId="{49DBD645-518B-48FF-8E64-265E1AC6771C}">
      <dgm:prSet/>
      <dgm:spPr/>
      <dgm:t>
        <a:bodyPr/>
        <a:lstStyle/>
        <a:p>
          <a:endParaRPr lang="es-ES">
            <a:latin typeface="Calibri" pitchFamily="34" charset="0"/>
          </a:endParaRPr>
        </a:p>
      </dgm:t>
    </dgm:pt>
    <dgm:pt modelId="{39015DB6-5755-4B64-9BC6-EF955492FD1D}" type="sibTrans" cxnId="{49DBD645-518B-48FF-8E64-265E1AC6771C}">
      <dgm:prSet/>
      <dgm:spPr/>
      <dgm:t>
        <a:bodyPr/>
        <a:lstStyle/>
        <a:p>
          <a:endParaRPr lang="es-ES">
            <a:latin typeface="Calibri" pitchFamily="34" charset="0"/>
          </a:endParaRPr>
        </a:p>
      </dgm:t>
    </dgm:pt>
    <dgm:pt modelId="{90D4259D-4E20-4F06-82E8-3F26D13E3448}">
      <dgm:prSet phldrT="[Texto]"/>
      <dgm:spPr/>
      <dgm:t>
        <a:bodyPr/>
        <a:lstStyle/>
        <a:p>
          <a:r>
            <a:rPr lang="es-ES" dirty="0" smtClean="0">
              <a:latin typeface="Calibri" pitchFamily="34" charset="0"/>
              <a:sym typeface="Wingdings"/>
            </a:rPr>
            <a:t>P  bien complementario</a:t>
          </a:r>
          <a:endParaRPr lang="es-ES" dirty="0">
            <a:latin typeface="Calibri" pitchFamily="34" charset="0"/>
          </a:endParaRPr>
        </a:p>
      </dgm:t>
    </dgm:pt>
    <dgm:pt modelId="{FC6DCA89-B5D3-464D-B787-28EBCF9A1992}" type="parTrans" cxnId="{034F5EF9-8EB8-47E1-8078-A81FDCFAEB2E}">
      <dgm:prSet/>
      <dgm:spPr/>
      <dgm:t>
        <a:bodyPr/>
        <a:lstStyle/>
        <a:p>
          <a:endParaRPr lang="es-ES">
            <a:latin typeface="Calibri" pitchFamily="34" charset="0"/>
          </a:endParaRPr>
        </a:p>
      </dgm:t>
    </dgm:pt>
    <dgm:pt modelId="{491AEB58-3375-4583-BB00-59E441A0E321}" type="sibTrans" cxnId="{034F5EF9-8EB8-47E1-8078-A81FDCFAEB2E}">
      <dgm:prSet/>
      <dgm:spPr/>
      <dgm:t>
        <a:bodyPr/>
        <a:lstStyle/>
        <a:p>
          <a:endParaRPr lang="es-ES">
            <a:latin typeface="Calibri" pitchFamily="34" charset="0"/>
          </a:endParaRPr>
        </a:p>
      </dgm:t>
    </dgm:pt>
    <dgm:pt modelId="{2D9AB5B0-3AFF-45DF-81C6-B188F27B089A}">
      <dgm:prSet phldrT="[Texto]"/>
      <dgm:spPr/>
      <dgm:t>
        <a:bodyPr/>
        <a:lstStyle/>
        <a:p>
          <a:r>
            <a:rPr lang="es-ES" dirty="0" smtClean="0">
              <a:latin typeface="Calibri" pitchFamily="34" charset="0"/>
            </a:rPr>
            <a:t>A</a:t>
          </a:r>
          <a:r>
            <a:rPr lang="es-ES" dirty="0" smtClean="0">
              <a:latin typeface="Calibri" pitchFamily="34" charset="0"/>
              <a:sym typeface="Wingdings"/>
            </a:rPr>
            <a:t>≠</a:t>
          </a:r>
          <a:r>
            <a:rPr lang="es-ES" dirty="0" smtClean="0">
              <a:latin typeface="Calibri" pitchFamily="34" charset="0"/>
            </a:rPr>
            <a:t> P</a:t>
          </a:r>
          <a:endParaRPr lang="es-ES" dirty="0">
            <a:latin typeface="Calibri" pitchFamily="34" charset="0"/>
          </a:endParaRPr>
        </a:p>
      </dgm:t>
    </dgm:pt>
    <dgm:pt modelId="{4304F3D5-5FCB-42D0-8D80-7373A63F080E}" type="parTrans" cxnId="{E890E848-FB9B-4513-89C4-C5EDEC6E1817}">
      <dgm:prSet/>
      <dgm:spPr/>
      <dgm:t>
        <a:bodyPr/>
        <a:lstStyle/>
        <a:p>
          <a:endParaRPr lang="es-ES">
            <a:latin typeface="Calibri" pitchFamily="34" charset="0"/>
          </a:endParaRPr>
        </a:p>
      </dgm:t>
    </dgm:pt>
    <dgm:pt modelId="{9027C132-8261-45F0-BCBD-CC63572977C4}" type="sibTrans" cxnId="{E890E848-FB9B-4513-89C4-C5EDEC6E1817}">
      <dgm:prSet/>
      <dgm:spPr/>
      <dgm:t>
        <a:bodyPr/>
        <a:lstStyle/>
        <a:p>
          <a:endParaRPr lang="es-ES">
            <a:latin typeface="Calibri" pitchFamily="34" charset="0"/>
          </a:endParaRPr>
        </a:p>
      </dgm:t>
    </dgm:pt>
    <dgm:pt modelId="{F51AE7BE-6992-4E47-AE6B-2B2FD52BB90C}">
      <dgm:prSet/>
      <dgm:spPr/>
      <dgm:t>
        <a:bodyPr/>
        <a:lstStyle/>
        <a:p>
          <a:r>
            <a:rPr lang="es-ES" dirty="0" smtClean="0">
              <a:latin typeface="Calibri" pitchFamily="34" charset="0"/>
              <a:sym typeface="Wingdings"/>
            </a:rPr>
            <a:t> Gustos y preferencias</a:t>
          </a:r>
          <a:endParaRPr lang="es-ES" dirty="0">
            <a:latin typeface="Calibri" pitchFamily="34" charset="0"/>
          </a:endParaRPr>
        </a:p>
      </dgm:t>
    </dgm:pt>
    <dgm:pt modelId="{DB58FC57-6965-44A9-BD3D-E905FEFBBCCD}" type="parTrans" cxnId="{78B19CE0-AC79-4301-91A3-A63CAF973D67}">
      <dgm:prSet/>
      <dgm:spPr/>
      <dgm:t>
        <a:bodyPr/>
        <a:lstStyle/>
        <a:p>
          <a:endParaRPr lang="es-ES">
            <a:latin typeface="Calibri" pitchFamily="34" charset="0"/>
          </a:endParaRPr>
        </a:p>
      </dgm:t>
    </dgm:pt>
    <dgm:pt modelId="{87ACAF23-97E2-498E-B41D-D2F7BFD6AF06}" type="sibTrans" cxnId="{78B19CE0-AC79-4301-91A3-A63CAF973D67}">
      <dgm:prSet/>
      <dgm:spPr/>
      <dgm:t>
        <a:bodyPr/>
        <a:lstStyle/>
        <a:p>
          <a:endParaRPr lang="es-ES">
            <a:latin typeface="Calibri" pitchFamily="34" charset="0"/>
          </a:endParaRPr>
        </a:p>
      </dgm:t>
    </dgm:pt>
    <dgm:pt modelId="{BC56914E-38FB-4762-AF2E-DB21A6A94CA8}">
      <dgm:prSet/>
      <dgm:spPr/>
      <dgm:t>
        <a:bodyPr/>
        <a:lstStyle/>
        <a:p>
          <a:r>
            <a:rPr lang="es-ES" dirty="0" smtClean="0">
              <a:latin typeface="Calibri" pitchFamily="34" charset="0"/>
              <a:sym typeface="Wingdings"/>
            </a:rPr>
            <a:t> Nivel de renta</a:t>
          </a:r>
          <a:endParaRPr lang="es-ES" dirty="0">
            <a:latin typeface="Calibri" pitchFamily="34" charset="0"/>
          </a:endParaRPr>
        </a:p>
      </dgm:t>
    </dgm:pt>
    <dgm:pt modelId="{238B0F8B-4143-47F6-BC9C-C97CF5AD3504}" type="parTrans" cxnId="{637AD3EF-CDE5-4AB1-A1B0-5AF23AA60DFE}">
      <dgm:prSet/>
      <dgm:spPr/>
      <dgm:t>
        <a:bodyPr/>
        <a:lstStyle/>
        <a:p>
          <a:endParaRPr lang="es-ES">
            <a:latin typeface="Calibri" pitchFamily="34" charset="0"/>
          </a:endParaRPr>
        </a:p>
      </dgm:t>
    </dgm:pt>
    <dgm:pt modelId="{0646C8B3-26BB-4437-AA1F-22AFEE5CEAB0}" type="sibTrans" cxnId="{637AD3EF-CDE5-4AB1-A1B0-5AF23AA60DFE}">
      <dgm:prSet/>
      <dgm:spPr/>
      <dgm:t>
        <a:bodyPr/>
        <a:lstStyle/>
        <a:p>
          <a:endParaRPr lang="es-ES">
            <a:latin typeface="Calibri" pitchFamily="34" charset="0"/>
          </a:endParaRPr>
        </a:p>
      </dgm:t>
    </dgm:pt>
    <dgm:pt modelId="{4ABD0790-DE4C-4E5A-A519-66504866B41E}">
      <dgm:prSet/>
      <dgm:spPr/>
      <dgm:t>
        <a:bodyPr/>
        <a:lstStyle/>
        <a:p>
          <a:r>
            <a:rPr lang="es-ES" dirty="0" smtClean="0">
              <a:latin typeface="Calibri" pitchFamily="34" charset="0"/>
              <a:sym typeface="Wingdings"/>
            </a:rPr>
            <a:t> P bien sustitutivo</a:t>
          </a:r>
          <a:endParaRPr lang="es-ES" dirty="0">
            <a:latin typeface="Calibri" pitchFamily="34" charset="0"/>
          </a:endParaRPr>
        </a:p>
      </dgm:t>
    </dgm:pt>
    <dgm:pt modelId="{1FB9E655-0E3E-427A-BD45-93BA5225F775}" type="parTrans" cxnId="{64ED8B9A-75D9-4AF3-B0F5-D01CA50E79AD}">
      <dgm:prSet/>
      <dgm:spPr/>
      <dgm:t>
        <a:bodyPr/>
        <a:lstStyle/>
        <a:p>
          <a:endParaRPr lang="es-ES">
            <a:latin typeface="Calibri" pitchFamily="34" charset="0"/>
          </a:endParaRPr>
        </a:p>
      </dgm:t>
    </dgm:pt>
    <dgm:pt modelId="{9B12A71D-7974-4D8C-91E4-EAFD3AFA87C0}" type="sibTrans" cxnId="{64ED8B9A-75D9-4AF3-B0F5-D01CA50E79AD}">
      <dgm:prSet/>
      <dgm:spPr/>
      <dgm:t>
        <a:bodyPr/>
        <a:lstStyle/>
        <a:p>
          <a:endParaRPr lang="es-ES">
            <a:latin typeface="Calibri" pitchFamily="34" charset="0"/>
          </a:endParaRPr>
        </a:p>
      </dgm:t>
    </dgm:pt>
    <dgm:pt modelId="{B0781FCD-0374-48E4-B2C9-90940FF615CA}">
      <dgm:prSet/>
      <dgm:spPr/>
      <dgm:t>
        <a:bodyPr/>
        <a:lstStyle/>
        <a:p>
          <a:r>
            <a:rPr lang="es-ES" dirty="0" smtClean="0">
              <a:latin typeface="Calibri" pitchFamily="34" charset="0"/>
              <a:sym typeface="Wingdings"/>
            </a:rPr>
            <a:t> P  bien complementario</a:t>
          </a:r>
          <a:endParaRPr lang="es-ES" dirty="0">
            <a:latin typeface="Calibri" pitchFamily="34" charset="0"/>
          </a:endParaRPr>
        </a:p>
      </dgm:t>
    </dgm:pt>
    <dgm:pt modelId="{4B463AE2-E9B1-44A3-980A-D0F590D1A5D5}" type="parTrans" cxnId="{8546BB90-C313-44DB-8B77-0F3B76B7B241}">
      <dgm:prSet/>
      <dgm:spPr/>
      <dgm:t>
        <a:bodyPr/>
        <a:lstStyle/>
        <a:p>
          <a:endParaRPr lang="es-ES">
            <a:latin typeface="Calibri" pitchFamily="34" charset="0"/>
          </a:endParaRPr>
        </a:p>
      </dgm:t>
    </dgm:pt>
    <dgm:pt modelId="{48D24A30-FD63-453B-BFB6-19AC4519E42B}" type="sibTrans" cxnId="{8546BB90-C313-44DB-8B77-0F3B76B7B241}">
      <dgm:prSet/>
      <dgm:spPr/>
      <dgm:t>
        <a:bodyPr/>
        <a:lstStyle/>
        <a:p>
          <a:endParaRPr lang="es-ES">
            <a:latin typeface="Calibri" pitchFamily="34" charset="0"/>
          </a:endParaRPr>
        </a:p>
      </dgm:t>
    </dgm:pt>
    <dgm:pt modelId="{F7B90114-CC5A-40EB-AB31-55E59FAC8A85}" type="pres">
      <dgm:prSet presAssocID="{223AC12A-4754-4C8B-89A5-C4C5E7CD6E85}" presName="linear" presStyleCnt="0">
        <dgm:presLayoutVars>
          <dgm:dir/>
          <dgm:animLvl val="lvl"/>
          <dgm:resizeHandles val="exact"/>
        </dgm:presLayoutVars>
      </dgm:prSet>
      <dgm:spPr/>
      <dgm:t>
        <a:bodyPr/>
        <a:lstStyle/>
        <a:p>
          <a:endParaRPr lang="es-ES"/>
        </a:p>
      </dgm:t>
    </dgm:pt>
    <dgm:pt modelId="{F01E0289-EFBA-4BCD-938A-3759038A6BEB}" type="pres">
      <dgm:prSet presAssocID="{768B13D7-6C3B-44CE-82D2-D26320023E63}" presName="parentLin" presStyleCnt="0"/>
      <dgm:spPr/>
    </dgm:pt>
    <dgm:pt modelId="{923A72C5-C5D5-444D-B5AA-0E94F41AC1DB}" type="pres">
      <dgm:prSet presAssocID="{768B13D7-6C3B-44CE-82D2-D26320023E63}" presName="parentLeftMargin" presStyleLbl="node1" presStyleIdx="0" presStyleCnt="2"/>
      <dgm:spPr/>
      <dgm:t>
        <a:bodyPr/>
        <a:lstStyle/>
        <a:p>
          <a:endParaRPr lang="es-ES"/>
        </a:p>
      </dgm:t>
    </dgm:pt>
    <dgm:pt modelId="{38EB3E85-9BD4-4AED-8E14-7ECF380D42A5}" type="pres">
      <dgm:prSet presAssocID="{768B13D7-6C3B-44CE-82D2-D26320023E63}" presName="parentText" presStyleLbl="node1" presStyleIdx="0" presStyleCnt="2">
        <dgm:presLayoutVars>
          <dgm:chMax val="0"/>
          <dgm:bulletEnabled val="1"/>
        </dgm:presLayoutVars>
      </dgm:prSet>
      <dgm:spPr/>
      <dgm:t>
        <a:bodyPr/>
        <a:lstStyle/>
        <a:p>
          <a:endParaRPr lang="es-ES"/>
        </a:p>
      </dgm:t>
    </dgm:pt>
    <dgm:pt modelId="{9752EF2C-40C0-4A88-9F4F-B96B4798E402}" type="pres">
      <dgm:prSet presAssocID="{768B13D7-6C3B-44CE-82D2-D26320023E63}" presName="negativeSpace" presStyleCnt="0"/>
      <dgm:spPr/>
    </dgm:pt>
    <dgm:pt modelId="{F7DF1B91-1830-4038-8349-EBCF2FE09ACA}" type="pres">
      <dgm:prSet presAssocID="{768B13D7-6C3B-44CE-82D2-D26320023E63}" presName="childText" presStyleLbl="conFgAcc1" presStyleIdx="0" presStyleCnt="2">
        <dgm:presLayoutVars>
          <dgm:bulletEnabled val="1"/>
        </dgm:presLayoutVars>
      </dgm:prSet>
      <dgm:spPr/>
      <dgm:t>
        <a:bodyPr/>
        <a:lstStyle/>
        <a:p>
          <a:endParaRPr lang="es-ES"/>
        </a:p>
      </dgm:t>
    </dgm:pt>
    <dgm:pt modelId="{CE535638-1B7C-4183-A7DC-7DFA4E524D59}" type="pres">
      <dgm:prSet presAssocID="{18F69C8D-37C5-4338-A795-BF7AAA6969D1}" presName="spaceBetweenRectangles" presStyleCnt="0"/>
      <dgm:spPr/>
    </dgm:pt>
    <dgm:pt modelId="{60349F30-4F0E-4DA1-8F32-C225DC7353BC}" type="pres">
      <dgm:prSet presAssocID="{CE79B314-AC59-48FD-A9E7-7DFEA579D8F0}" presName="parentLin" presStyleCnt="0"/>
      <dgm:spPr/>
    </dgm:pt>
    <dgm:pt modelId="{300188FB-AA95-4E34-9D4E-4F440A55782B}" type="pres">
      <dgm:prSet presAssocID="{CE79B314-AC59-48FD-A9E7-7DFEA579D8F0}" presName="parentLeftMargin" presStyleLbl="node1" presStyleIdx="0" presStyleCnt="2"/>
      <dgm:spPr/>
      <dgm:t>
        <a:bodyPr/>
        <a:lstStyle/>
        <a:p>
          <a:endParaRPr lang="es-ES"/>
        </a:p>
      </dgm:t>
    </dgm:pt>
    <dgm:pt modelId="{E1F4D78A-76A8-4D25-8474-3DE487FE87F7}" type="pres">
      <dgm:prSet presAssocID="{CE79B314-AC59-48FD-A9E7-7DFEA579D8F0}" presName="parentText" presStyleLbl="node1" presStyleIdx="1" presStyleCnt="2">
        <dgm:presLayoutVars>
          <dgm:chMax val="0"/>
          <dgm:bulletEnabled val="1"/>
        </dgm:presLayoutVars>
      </dgm:prSet>
      <dgm:spPr/>
      <dgm:t>
        <a:bodyPr/>
        <a:lstStyle/>
        <a:p>
          <a:endParaRPr lang="es-ES"/>
        </a:p>
      </dgm:t>
    </dgm:pt>
    <dgm:pt modelId="{2821BF87-977C-417E-A611-4E46AB2F640F}" type="pres">
      <dgm:prSet presAssocID="{CE79B314-AC59-48FD-A9E7-7DFEA579D8F0}" presName="negativeSpace" presStyleCnt="0"/>
      <dgm:spPr/>
    </dgm:pt>
    <dgm:pt modelId="{EC0D4344-965A-4470-8FF8-0862958707B4}" type="pres">
      <dgm:prSet presAssocID="{CE79B314-AC59-48FD-A9E7-7DFEA579D8F0}" presName="childText" presStyleLbl="conFgAcc1" presStyleIdx="1" presStyleCnt="2">
        <dgm:presLayoutVars>
          <dgm:bulletEnabled val="1"/>
        </dgm:presLayoutVars>
      </dgm:prSet>
      <dgm:spPr/>
      <dgm:t>
        <a:bodyPr/>
        <a:lstStyle/>
        <a:p>
          <a:endParaRPr lang="es-ES"/>
        </a:p>
      </dgm:t>
    </dgm:pt>
  </dgm:ptLst>
  <dgm:cxnLst>
    <dgm:cxn modelId="{9E3CC178-D9EF-41F9-AC1A-67CFCA22C3AD}" srcId="{223AC12A-4754-4C8B-89A5-C4C5E7CD6E85}" destId="{768B13D7-6C3B-44CE-82D2-D26320023E63}" srcOrd="0" destOrd="0" parTransId="{8871BD25-C255-4937-A419-B4B15DC56F9E}" sibTransId="{18F69C8D-37C5-4338-A795-BF7AAA6969D1}"/>
    <dgm:cxn modelId="{3FE11E0A-BC2A-40CF-AF7C-DDAF1250C1F9}" type="presOf" srcId="{F51AE7BE-6992-4E47-AE6B-2B2FD52BB90C}" destId="{EC0D4344-965A-4470-8FF8-0862958707B4}" srcOrd="0" destOrd="1" presId="urn:microsoft.com/office/officeart/2005/8/layout/list1"/>
    <dgm:cxn modelId="{78B19CE0-AC79-4301-91A3-A63CAF973D67}" srcId="{CE79B314-AC59-48FD-A9E7-7DFEA579D8F0}" destId="{F51AE7BE-6992-4E47-AE6B-2B2FD52BB90C}" srcOrd="1" destOrd="0" parTransId="{DB58FC57-6965-44A9-BD3D-E905FEFBBCCD}" sibTransId="{87ACAF23-97E2-498E-B41D-D2F7BFD6AF06}"/>
    <dgm:cxn modelId="{618D720E-E19B-400B-A6E0-7349734712A0}" type="presOf" srcId="{AA13C205-F401-4DA4-8352-44329E00E911}" destId="{F7DF1B91-1830-4038-8349-EBCF2FE09ACA}" srcOrd="0" destOrd="3" presId="urn:microsoft.com/office/officeart/2005/8/layout/list1"/>
    <dgm:cxn modelId="{E890E848-FB9B-4513-89C4-C5EDEC6E1817}" srcId="{CE79B314-AC59-48FD-A9E7-7DFEA579D8F0}" destId="{2D9AB5B0-3AFF-45DF-81C6-B188F27B089A}" srcOrd="0" destOrd="0" parTransId="{4304F3D5-5FCB-42D0-8D80-7373A63F080E}" sibTransId="{9027C132-8261-45F0-BCBD-CC63572977C4}"/>
    <dgm:cxn modelId="{E432167E-8CF3-4191-BD7E-2DA7D883E364}" type="presOf" srcId="{B0781FCD-0374-48E4-B2C9-90940FF615CA}" destId="{EC0D4344-965A-4470-8FF8-0862958707B4}" srcOrd="0" destOrd="4" presId="urn:microsoft.com/office/officeart/2005/8/layout/list1"/>
    <dgm:cxn modelId="{A46E7B5C-6949-4F8F-AD66-340E03C9ACB2}" type="presOf" srcId="{4ABD0790-DE4C-4E5A-A519-66504866B41E}" destId="{EC0D4344-965A-4470-8FF8-0862958707B4}" srcOrd="0" destOrd="3" presId="urn:microsoft.com/office/officeart/2005/8/layout/list1"/>
    <dgm:cxn modelId="{295017BE-63EB-491A-B844-3A9A592A73C8}" srcId="{768B13D7-6C3B-44CE-82D2-D26320023E63}" destId="{5EA3B0AE-4BD8-4F05-AB83-BEAA09345D5E}" srcOrd="2" destOrd="0" parTransId="{50BAF665-6E1A-4F8E-896E-237936248D3A}" sibTransId="{3E2331C2-2A94-416F-A52C-D4B1F4E06862}"/>
    <dgm:cxn modelId="{97B4DEFC-A380-4E1B-AC62-6B359BDE6B35}" type="presOf" srcId="{9FF33F73-94FC-473E-9FA3-F45A02DEA2CD}" destId="{F7DF1B91-1830-4038-8349-EBCF2FE09ACA}" srcOrd="0" destOrd="1" presId="urn:microsoft.com/office/officeart/2005/8/layout/list1"/>
    <dgm:cxn modelId="{034F5EF9-8EB8-47E1-8078-A81FDCFAEB2E}" srcId="{768B13D7-6C3B-44CE-82D2-D26320023E63}" destId="{90D4259D-4E20-4F06-82E8-3F26D13E3448}" srcOrd="4" destOrd="0" parTransId="{FC6DCA89-B5D3-464D-B787-28EBCF9A1992}" sibTransId="{491AEB58-3375-4583-BB00-59E441A0E321}"/>
    <dgm:cxn modelId="{9C76E5A9-A55C-4877-BDBD-F82F6E8150E9}" srcId="{768B13D7-6C3B-44CE-82D2-D26320023E63}" destId="{9FF33F73-94FC-473E-9FA3-F45A02DEA2CD}" srcOrd="1" destOrd="0" parTransId="{64A636EF-9803-4520-A906-22A967F53670}" sibTransId="{D15ABF6D-524A-4034-9AAF-6BE861E78FCC}"/>
    <dgm:cxn modelId="{A04B4D9B-759D-45A7-8040-94060557A74E}" type="presOf" srcId="{223AC12A-4754-4C8B-89A5-C4C5E7CD6E85}" destId="{F7B90114-CC5A-40EB-AB31-55E59FAC8A85}" srcOrd="0" destOrd="0" presId="urn:microsoft.com/office/officeart/2005/8/layout/list1"/>
    <dgm:cxn modelId="{679B82AF-8565-4003-A452-49589E057DF7}" type="presOf" srcId="{768B13D7-6C3B-44CE-82D2-D26320023E63}" destId="{923A72C5-C5D5-444D-B5AA-0E94F41AC1DB}" srcOrd="0" destOrd="0" presId="urn:microsoft.com/office/officeart/2005/8/layout/list1"/>
    <dgm:cxn modelId="{06F1C1D7-5FA1-480E-9B7A-FF009D99C733}" type="presOf" srcId="{CE79B314-AC59-48FD-A9E7-7DFEA579D8F0}" destId="{300188FB-AA95-4E34-9D4E-4F440A55782B}" srcOrd="0" destOrd="0" presId="urn:microsoft.com/office/officeart/2005/8/layout/list1"/>
    <dgm:cxn modelId="{8546BB90-C313-44DB-8B77-0F3B76B7B241}" srcId="{CE79B314-AC59-48FD-A9E7-7DFEA579D8F0}" destId="{B0781FCD-0374-48E4-B2C9-90940FF615CA}" srcOrd="4" destOrd="0" parTransId="{4B463AE2-E9B1-44A3-980A-D0F590D1A5D5}" sibTransId="{48D24A30-FD63-453B-BFB6-19AC4519E42B}"/>
    <dgm:cxn modelId="{49DBD645-518B-48FF-8E64-265E1AC6771C}" srcId="{768B13D7-6C3B-44CE-82D2-D26320023E63}" destId="{AA13C205-F401-4DA4-8352-44329E00E911}" srcOrd="3" destOrd="0" parTransId="{999FFF07-0239-4EB0-B141-7A60B991271F}" sibTransId="{39015DB6-5755-4B64-9BC6-EF955492FD1D}"/>
    <dgm:cxn modelId="{686583C2-882B-47DF-BBA8-F902CEE5EAC7}" type="presOf" srcId="{BC56914E-38FB-4762-AF2E-DB21A6A94CA8}" destId="{EC0D4344-965A-4470-8FF8-0862958707B4}" srcOrd="0" destOrd="2" presId="urn:microsoft.com/office/officeart/2005/8/layout/list1"/>
    <dgm:cxn modelId="{C0C877B2-8761-4796-ABE6-FB56BBCF45CF}" srcId="{223AC12A-4754-4C8B-89A5-C4C5E7CD6E85}" destId="{CE79B314-AC59-48FD-A9E7-7DFEA579D8F0}" srcOrd="1" destOrd="0" parTransId="{FE96F1DB-2D1B-4630-82FB-84B21181B1A4}" sibTransId="{B46AE77C-E441-4831-A8A0-6E0155E2F4E9}"/>
    <dgm:cxn modelId="{4C5142B5-45DB-4636-9E12-89B61C64FA31}" type="presOf" srcId="{B59BFE26-B689-41C9-8B25-8B1CCFE6992F}" destId="{F7DF1B91-1830-4038-8349-EBCF2FE09ACA}" srcOrd="0" destOrd="0" presId="urn:microsoft.com/office/officeart/2005/8/layout/list1"/>
    <dgm:cxn modelId="{64ED8B9A-75D9-4AF3-B0F5-D01CA50E79AD}" srcId="{CE79B314-AC59-48FD-A9E7-7DFEA579D8F0}" destId="{4ABD0790-DE4C-4E5A-A519-66504866B41E}" srcOrd="3" destOrd="0" parTransId="{1FB9E655-0E3E-427A-BD45-93BA5225F775}" sibTransId="{9B12A71D-7974-4D8C-91E4-EAFD3AFA87C0}"/>
    <dgm:cxn modelId="{2D35B7C4-99BC-4DC0-B7E2-CF3A02E929B9}" type="presOf" srcId="{2D9AB5B0-3AFF-45DF-81C6-B188F27B089A}" destId="{EC0D4344-965A-4470-8FF8-0862958707B4}" srcOrd="0" destOrd="0" presId="urn:microsoft.com/office/officeart/2005/8/layout/list1"/>
    <dgm:cxn modelId="{637AD3EF-CDE5-4AB1-A1B0-5AF23AA60DFE}" srcId="{CE79B314-AC59-48FD-A9E7-7DFEA579D8F0}" destId="{BC56914E-38FB-4762-AF2E-DB21A6A94CA8}" srcOrd="2" destOrd="0" parTransId="{238B0F8B-4143-47F6-BC9C-C97CF5AD3504}" sibTransId="{0646C8B3-26BB-4437-AA1F-22AFEE5CEAB0}"/>
    <dgm:cxn modelId="{A9F4B7A9-B75C-40B7-9815-8D09915DB712}" type="presOf" srcId="{90D4259D-4E20-4F06-82E8-3F26D13E3448}" destId="{F7DF1B91-1830-4038-8349-EBCF2FE09ACA}" srcOrd="0" destOrd="4" presId="urn:microsoft.com/office/officeart/2005/8/layout/list1"/>
    <dgm:cxn modelId="{38F3B5D8-8962-4C9C-8B2A-ECFCE62ECF07}" srcId="{768B13D7-6C3B-44CE-82D2-D26320023E63}" destId="{B59BFE26-B689-41C9-8B25-8B1CCFE6992F}" srcOrd="0" destOrd="0" parTransId="{C7FBFA61-466A-44C3-8F45-34B29650B72D}" sibTransId="{71474C69-434D-47F4-A6D2-F4FE802E130E}"/>
    <dgm:cxn modelId="{70C0D621-85A0-4964-9BEC-88495091B2DF}" type="presOf" srcId="{768B13D7-6C3B-44CE-82D2-D26320023E63}" destId="{38EB3E85-9BD4-4AED-8E14-7ECF380D42A5}" srcOrd="1" destOrd="0" presId="urn:microsoft.com/office/officeart/2005/8/layout/list1"/>
    <dgm:cxn modelId="{3C837DF3-B309-498A-8B84-62C6BEE383A8}" type="presOf" srcId="{5EA3B0AE-4BD8-4F05-AB83-BEAA09345D5E}" destId="{F7DF1B91-1830-4038-8349-EBCF2FE09ACA}" srcOrd="0" destOrd="2" presId="urn:microsoft.com/office/officeart/2005/8/layout/list1"/>
    <dgm:cxn modelId="{29DE6BFD-5909-4FCB-921A-6B0EA500DA56}" type="presOf" srcId="{CE79B314-AC59-48FD-A9E7-7DFEA579D8F0}" destId="{E1F4D78A-76A8-4D25-8474-3DE487FE87F7}" srcOrd="1" destOrd="0" presId="urn:microsoft.com/office/officeart/2005/8/layout/list1"/>
    <dgm:cxn modelId="{02B49535-89E2-4436-ACDA-D4D6C643181D}" type="presParOf" srcId="{F7B90114-CC5A-40EB-AB31-55E59FAC8A85}" destId="{F01E0289-EFBA-4BCD-938A-3759038A6BEB}" srcOrd="0" destOrd="0" presId="urn:microsoft.com/office/officeart/2005/8/layout/list1"/>
    <dgm:cxn modelId="{1BC029EF-88CF-420D-8BFC-E8FEF0EEA7AE}" type="presParOf" srcId="{F01E0289-EFBA-4BCD-938A-3759038A6BEB}" destId="{923A72C5-C5D5-444D-B5AA-0E94F41AC1DB}" srcOrd="0" destOrd="0" presId="urn:microsoft.com/office/officeart/2005/8/layout/list1"/>
    <dgm:cxn modelId="{81489A69-9549-4D4B-B672-EB4A88026F6D}" type="presParOf" srcId="{F01E0289-EFBA-4BCD-938A-3759038A6BEB}" destId="{38EB3E85-9BD4-4AED-8E14-7ECF380D42A5}" srcOrd="1" destOrd="0" presId="urn:microsoft.com/office/officeart/2005/8/layout/list1"/>
    <dgm:cxn modelId="{B5F5E2A6-738F-4D75-B673-A50AC4A3F80F}" type="presParOf" srcId="{F7B90114-CC5A-40EB-AB31-55E59FAC8A85}" destId="{9752EF2C-40C0-4A88-9F4F-B96B4798E402}" srcOrd="1" destOrd="0" presId="urn:microsoft.com/office/officeart/2005/8/layout/list1"/>
    <dgm:cxn modelId="{EFBA1F9D-95A1-46B1-8569-C83C7D856FEA}" type="presParOf" srcId="{F7B90114-CC5A-40EB-AB31-55E59FAC8A85}" destId="{F7DF1B91-1830-4038-8349-EBCF2FE09ACA}" srcOrd="2" destOrd="0" presId="urn:microsoft.com/office/officeart/2005/8/layout/list1"/>
    <dgm:cxn modelId="{3F7C1138-DA43-4D49-A0CC-456AC02E228C}" type="presParOf" srcId="{F7B90114-CC5A-40EB-AB31-55E59FAC8A85}" destId="{CE535638-1B7C-4183-A7DC-7DFA4E524D59}" srcOrd="3" destOrd="0" presId="urn:microsoft.com/office/officeart/2005/8/layout/list1"/>
    <dgm:cxn modelId="{7A108978-08DF-4306-91E6-A879CC0BA374}" type="presParOf" srcId="{F7B90114-CC5A-40EB-AB31-55E59FAC8A85}" destId="{60349F30-4F0E-4DA1-8F32-C225DC7353BC}" srcOrd="4" destOrd="0" presId="urn:microsoft.com/office/officeart/2005/8/layout/list1"/>
    <dgm:cxn modelId="{75B1951A-2A0E-40B3-93E0-DCCED449230D}" type="presParOf" srcId="{60349F30-4F0E-4DA1-8F32-C225DC7353BC}" destId="{300188FB-AA95-4E34-9D4E-4F440A55782B}" srcOrd="0" destOrd="0" presId="urn:microsoft.com/office/officeart/2005/8/layout/list1"/>
    <dgm:cxn modelId="{C08296C2-6AA1-4A0A-A69E-9AF97AD49A69}" type="presParOf" srcId="{60349F30-4F0E-4DA1-8F32-C225DC7353BC}" destId="{E1F4D78A-76A8-4D25-8474-3DE487FE87F7}" srcOrd="1" destOrd="0" presId="urn:microsoft.com/office/officeart/2005/8/layout/list1"/>
    <dgm:cxn modelId="{82310D94-160C-4AE3-B3AA-7ACCD5214935}" type="presParOf" srcId="{F7B90114-CC5A-40EB-AB31-55E59FAC8A85}" destId="{2821BF87-977C-417E-A611-4E46AB2F640F}" srcOrd="5" destOrd="0" presId="urn:microsoft.com/office/officeart/2005/8/layout/list1"/>
    <dgm:cxn modelId="{A72178AE-23C4-4467-A6E0-6EE8EC9946F8}" type="presParOf" srcId="{F7B90114-CC5A-40EB-AB31-55E59FAC8A85}" destId="{EC0D4344-965A-4470-8FF8-0862958707B4}"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D5143C6-F3D7-432C-A1A3-A3B8973CEEE0}" type="doc">
      <dgm:prSet loTypeId="urn:microsoft.com/office/officeart/2005/8/layout/cycle6" loCatId="relationship" qsTypeId="urn:microsoft.com/office/officeart/2005/8/quickstyle/3d2" qsCatId="3D" csTypeId="urn:microsoft.com/office/officeart/2005/8/colors/colorful1#1" csCatId="colorful" phldr="1"/>
      <dgm:spPr/>
      <dgm:t>
        <a:bodyPr/>
        <a:lstStyle/>
        <a:p>
          <a:endParaRPr lang="es-ES"/>
        </a:p>
      </dgm:t>
    </dgm:pt>
    <dgm:pt modelId="{5D9DEDAF-848E-41C1-9F1E-A9E244334D2E}">
      <dgm:prSet phldrT="[Texto]" custT="1"/>
      <dgm:spPr/>
      <dgm:t>
        <a:bodyPr/>
        <a:lstStyle/>
        <a:p>
          <a:r>
            <a:rPr lang="es-ES" sz="2400" b="1" dirty="0" smtClean="0">
              <a:latin typeface="Calibri" pitchFamily="34" charset="0"/>
            </a:rPr>
            <a:t>PRECIO del bien</a:t>
          </a:r>
          <a:endParaRPr lang="es-ES" sz="2400" b="1" dirty="0">
            <a:latin typeface="Calibri" pitchFamily="34" charset="0"/>
          </a:endParaRPr>
        </a:p>
      </dgm:t>
    </dgm:pt>
    <dgm:pt modelId="{A5EADE9F-BC14-47EC-A9D0-4F1F6FE02944}" type="parTrans" cxnId="{A1E11564-9A51-43B4-9CB9-A88FAC1C52B0}">
      <dgm:prSet/>
      <dgm:spPr/>
      <dgm:t>
        <a:bodyPr/>
        <a:lstStyle/>
        <a:p>
          <a:endParaRPr lang="es-ES" sz="2800" b="1">
            <a:latin typeface="Calibri" pitchFamily="34" charset="0"/>
          </a:endParaRPr>
        </a:p>
      </dgm:t>
    </dgm:pt>
    <dgm:pt modelId="{DDC23C4F-4ECB-43BD-B24D-C95F4A3D7AAF}" type="sibTrans" cxnId="{A1E11564-9A51-43B4-9CB9-A88FAC1C52B0}">
      <dgm:prSet/>
      <dgm:spPr/>
      <dgm:t>
        <a:bodyPr/>
        <a:lstStyle/>
        <a:p>
          <a:endParaRPr lang="es-ES" sz="2800" b="1">
            <a:latin typeface="Calibri" pitchFamily="34" charset="0"/>
          </a:endParaRPr>
        </a:p>
      </dgm:t>
    </dgm:pt>
    <dgm:pt modelId="{6FCE2A43-5082-46DF-BC28-F7C25BC119A2}">
      <dgm:prSet phldrT="[Texto]" custT="1"/>
      <dgm:spPr/>
      <dgm:t>
        <a:bodyPr/>
        <a:lstStyle/>
        <a:p>
          <a:r>
            <a:rPr lang="es-ES" sz="2400" b="1" dirty="0" smtClean="0">
              <a:latin typeface="Calibri" pitchFamily="34" charset="0"/>
            </a:rPr>
            <a:t>Costes de producción</a:t>
          </a:r>
          <a:endParaRPr lang="es-ES" sz="2400" b="1" dirty="0">
            <a:latin typeface="Calibri" pitchFamily="34" charset="0"/>
          </a:endParaRPr>
        </a:p>
      </dgm:t>
    </dgm:pt>
    <dgm:pt modelId="{C0403DC4-E336-425A-A832-78CFAC2E08EF}" type="parTrans" cxnId="{51FBF9A0-9D63-4807-9A24-5AC820507F06}">
      <dgm:prSet/>
      <dgm:spPr/>
      <dgm:t>
        <a:bodyPr/>
        <a:lstStyle/>
        <a:p>
          <a:endParaRPr lang="es-ES" sz="2800" b="1">
            <a:latin typeface="Calibri" pitchFamily="34" charset="0"/>
          </a:endParaRPr>
        </a:p>
      </dgm:t>
    </dgm:pt>
    <dgm:pt modelId="{DB5B72F2-DDF2-4F6F-8EE9-B8197BC12FBE}" type="sibTrans" cxnId="{51FBF9A0-9D63-4807-9A24-5AC820507F06}">
      <dgm:prSet/>
      <dgm:spPr/>
      <dgm:t>
        <a:bodyPr/>
        <a:lstStyle/>
        <a:p>
          <a:endParaRPr lang="es-ES" sz="2800" b="1">
            <a:latin typeface="Calibri" pitchFamily="34" charset="0"/>
          </a:endParaRPr>
        </a:p>
      </dgm:t>
    </dgm:pt>
    <dgm:pt modelId="{2E1E9FA7-FE87-41FB-B853-0C3A539A3631}">
      <dgm:prSet phldrT="[Texto]" custT="1"/>
      <dgm:spPr/>
      <dgm:t>
        <a:bodyPr/>
        <a:lstStyle/>
        <a:p>
          <a:r>
            <a:rPr lang="es-ES" sz="2400" b="1" dirty="0" smtClean="0">
              <a:latin typeface="Calibri" pitchFamily="34" charset="0"/>
            </a:rPr>
            <a:t>Expectativas </a:t>
          </a:r>
        </a:p>
        <a:p>
          <a:r>
            <a:rPr lang="es-ES" sz="2400" b="1" dirty="0" smtClean="0">
              <a:latin typeface="Calibri" pitchFamily="34" charset="0"/>
            </a:rPr>
            <a:t>de mercado</a:t>
          </a:r>
          <a:endParaRPr lang="es-ES" sz="2400" b="1" dirty="0">
            <a:latin typeface="Calibri" pitchFamily="34" charset="0"/>
          </a:endParaRPr>
        </a:p>
      </dgm:t>
    </dgm:pt>
    <dgm:pt modelId="{96593669-1EB7-4851-A9E4-8E1186378A8F}" type="parTrans" cxnId="{97018311-A36A-4D46-916B-9037A4C77A18}">
      <dgm:prSet/>
      <dgm:spPr/>
      <dgm:t>
        <a:bodyPr/>
        <a:lstStyle/>
        <a:p>
          <a:endParaRPr lang="es-ES" sz="2800" b="1">
            <a:latin typeface="Calibri" pitchFamily="34" charset="0"/>
          </a:endParaRPr>
        </a:p>
      </dgm:t>
    </dgm:pt>
    <dgm:pt modelId="{A31C17CB-373E-423E-814B-6EA92BD66610}" type="sibTrans" cxnId="{97018311-A36A-4D46-916B-9037A4C77A18}">
      <dgm:prSet/>
      <dgm:spPr/>
      <dgm:t>
        <a:bodyPr/>
        <a:lstStyle/>
        <a:p>
          <a:endParaRPr lang="es-ES" sz="2800" b="1">
            <a:latin typeface="Calibri" pitchFamily="34" charset="0"/>
          </a:endParaRPr>
        </a:p>
      </dgm:t>
    </dgm:pt>
    <dgm:pt modelId="{31B24D7F-CE1E-4EDF-B57E-E2F519147532}">
      <dgm:prSet phldrT="[Texto]" custT="1"/>
      <dgm:spPr/>
      <dgm:t>
        <a:bodyPr/>
        <a:lstStyle/>
        <a:p>
          <a:r>
            <a:rPr lang="es-ES" sz="2400" b="1" dirty="0" smtClean="0">
              <a:latin typeface="Calibri" pitchFamily="34" charset="0"/>
            </a:rPr>
            <a:t>Coste de los FP</a:t>
          </a:r>
          <a:endParaRPr lang="es-ES" sz="2400" b="1" dirty="0">
            <a:latin typeface="Calibri" pitchFamily="34" charset="0"/>
          </a:endParaRPr>
        </a:p>
      </dgm:t>
    </dgm:pt>
    <dgm:pt modelId="{8AD5A697-7317-4BCF-B7B0-77E974DA4260}" type="parTrans" cxnId="{6D2AA2E0-897A-43C7-9F10-67D89DAE5BAE}">
      <dgm:prSet/>
      <dgm:spPr/>
      <dgm:t>
        <a:bodyPr/>
        <a:lstStyle/>
        <a:p>
          <a:endParaRPr lang="es-ES">
            <a:latin typeface="Calibri" pitchFamily="34" charset="0"/>
          </a:endParaRPr>
        </a:p>
      </dgm:t>
    </dgm:pt>
    <dgm:pt modelId="{2958E694-95CC-4D81-A0C4-37573C9E13BA}" type="sibTrans" cxnId="{6D2AA2E0-897A-43C7-9F10-67D89DAE5BAE}">
      <dgm:prSet/>
      <dgm:spPr/>
      <dgm:t>
        <a:bodyPr/>
        <a:lstStyle/>
        <a:p>
          <a:endParaRPr lang="es-ES">
            <a:latin typeface="Calibri" pitchFamily="34" charset="0"/>
          </a:endParaRPr>
        </a:p>
      </dgm:t>
    </dgm:pt>
    <dgm:pt modelId="{CA163EAC-98EF-4979-951D-C479D3952655}">
      <dgm:prSet phldrT="[Texto]" custT="1"/>
      <dgm:spPr/>
      <dgm:t>
        <a:bodyPr/>
        <a:lstStyle/>
        <a:p>
          <a:r>
            <a:rPr lang="es-ES" sz="2400" b="1" dirty="0" smtClean="0">
              <a:latin typeface="Calibri" pitchFamily="34" charset="0"/>
            </a:rPr>
            <a:t>Productividad</a:t>
          </a:r>
          <a:endParaRPr lang="es-ES" sz="2400" b="1" dirty="0">
            <a:latin typeface="Calibri" pitchFamily="34" charset="0"/>
          </a:endParaRPr>
        </a:p>
      </dgm:t>
    </dgm:pt>
    <dgm:pt modelId="{9EBD9850-E35A-4C13-8564-68AE8CF5F8FE}" type="parTrans" cxnId="{9818E7C4-685D-4167-951A-61BE75E41E15}">
      <dgm:prSet/>
      <dgm:spPr/>
      <dgm:t>
        <a:bodyPr/>
        <a:lstStyle/>
        <a:p>
          <a:endParaRPr lang="es-ES">
            <a:latin typeface="Calibri" pitchFamily="34" charset="0"/>
          </a:endParaRPr>
        </a:p>
      </dgm:t>
    </dgm:pt>
    <dgm:pt modelId="{7071B2D2-6C18-4A7E-BFDB-F5EBF84CF6A9}" type="sibTrans" cxnId="{9818E7C4-685D-4167-951A-61BE75E41E15}">
      <dgm:prSet/>
      <dgm:spPr/>
      <dgm:t>
        <a:bodyPr/>
        <a:lstStyle/>
        <a:p>
          <a:endParaRPr lang="es-ES">
            <a:latin typeface="Calibri" pitchFamily="34" charset="0"/>
          </a:endParaRPr>
        </a:p>
      </dgm:t>
    </dgm:pt>
    <dgm:pt modelId="{147D2AFD-51DE-41C2-B235-00FB7D4C7D77}" type="pres">
      <dgm:prSet presAssocID="{CD5143C6-F3D7-432C-A1A3-A3B8973CEEE0}" presName="cycle" presStyleCnt="0">
        <dgm:presLayoutVars>
          <dgm:dir/>
          <dgm:resizeHandles val="exact"/>
        </dgm:presLayoutVars>
      </dgm:prSet>
      <dgm:spPr/>
      <dgm:t>
        <a:bodyPr/>
        <a:lstStyle/>
        <a:p>
          <a:endParaRPr lang="es-ES"/>
        </a:p>
      </dgm:t>
    </dgm:pt>
    <dgm:pt modelId="{4DC42857-171A-4A80-A22D-D00BEAECB065}" type="pres">
      <dgm:prSet presAssocID="{5D9DEDAF-848E-41C1-9F1E-A9E244334D2E}" presName="node" presStyleLbl="node1" presStyleIdx="0" presStyleCnt="3" custScaleX="147696" custScaleY="131491">
        <dgm:presLayoutVars>
          <dgm:bulletEnabled val="1"/>
        </dgm:presLayoutVars>
      </dgm:prSet>
      <dgm:spPr/>
      <dgm:t>
        <a:bodyPr/>
        <a:lstStyle/>
        <a:p>
          <a:endParaRPr lang="es-ES"/>
        </a:p>
      </dgm:t>
    </dgm:pt>
    <dgm:pt modelId="{A8A8044F-5D33-4070-B146-21D2DC965D1F}" type="pres">
      <dgm:prSet presAssocID="{5D9DEDAF-848E-41C1-9F1E-A9E244334D2E}" presName="spNode" presStyleCnt="0"/>
      <dgm:spPr/>
      <dgm:t>
        <a:bodyPr/>
        <a:lstStyle/>
        <a:p>
          <a:endParaRPr lang="es-ES"/>
        </a:p>
      </dgm:t>
    </dgm:pt>
    <dgm:pt modelId="{43140709-006E-4A3B-B873-17E82EF48E24}" type="pres">
      <dgm:prSet presAssocID="{DDC23C4F-4ECB-43BD-B24D-C95F4A3D7AAF}" presName="sibTrans" presStyleLbl="sibTrans1D1" presStyleIdx="0" presStyleCnt="3"/>
      <dgm:spPr/>
      <dgm:t>
        <a:bodyPr/>
        <a:lstStyle/>
        <a:p>
          <a:endParaRPr lang="es-ES"/>
        </a:p>
      </dgm:t>
    </dgm:pt>
    <dgm:pt modelId="{E450BF5C-9159-4BD6-8CAE-343D8CCBD3FB}" type="pres">
      <dgm:prSet presAssocID="{6FCE2A43-5082-46DF-BC28-F7C25BC119A2}" presName="node" presStyleLbl="node1" presStyleIdx="1" presStyleCnt="3" custScaleX="173113" custScaleY="119316" custRadScaleRad="126817" custRadScaleInc="-16263">
        <dgm:presLayoutVars>
          <dgm:bulletEnabled val="1"/>
        </dgm:presLayoutVars>
      </dgm:prSet>
      <dgm:spPr/>
      <dgm:t>
        <a:bodyPr/>
        <a:lstStyle/>
        <a:p>
          <a:endParaRPr lang="es-ES"/>
        </a:p>
      </dgm:t>
    </dgm:pt>
    <dgm:pt modelId="{606467BB-0B30-451C-A711-F62C03B8C8C8}" type="pres">
      <dgm:prSet presAssocID="{6FCE2A43-5082-46DF-BC28-F7C25BC119A2}" presName="spNode" presStyleCnt="0"/>
      <dgm:spPr/>
      <dgm:t>
        <a:bodyPr/>
        <a:lstStyle/>
        <a:p>
          <a:endParaRPr lang="es-ES"/>
        </a:p>
      </dgm:t>
    </dgm:pt>
    <dgm:pt modelId="{0FBF7C4A-FCF5-481F-9883-8CABACCE2CD5}" type="pres">
      <dgm:prSet presAssocID="{DB5B72F2-DDF2-4F6F-8EE9-B8197BC12FBE}" presName="sibTrans" presStyleLbl="sibTrans1D1" presStyleIdx="1" presStyleCnt="3"/>
      <dgm:spPr/>
      <dgm:t>
        <a:bodyPr/>
        <a:lstStyle/>
        <a:p>
          <a:endParaRPr lang="es-ES"/>
        </a:p>
      </dgm:t>
    </dgm:pt>
    <dgm:pt modelId="{4235FAB7-A709-4A21-AA24-022ADA9ED13C}" type="pres">
      <dgm:prSet presAssocID="{2E1E9FA7-FE87-41FB-B853-0C3A539A3631}" presName="node" presStyleLbl="node1" presStyleIdx="2" presStyleCnt="3" custScaleX="153619" custScaleY="123637" custRadScaleRad="120689" custRadScaleInc="10960">
        <dgm:presLayoutVars>
          <dgm:bulletEnabled val="1"/>
        </dgm:presLayoutVars>
      </dgm:prSet>
      <dgm:spPr/>
      <dgm:t>
        <a:bodyPr/>
        <a:lstStyle/>
        <a:p>
          <a:endParaRPr lang="es-ES"/>
        </a:p>
      </dgm:t>
    </dgm:pt>
    <dgm:pt modelId="{22F889E9-C853-469B-9102-61ECCCFB6F93}" type="pres">
      <dgm:prSet presAssocID="{2E1E9FA7-FE87-41FB-B853-0C3A539A3631}" presName="spNode" presStyleCnt="0"/>
      <dgm:spPr/>
      <dgm:t>
        <a:bodyPr/>
        <a:lstStyle/>
        <a:p>
          <a:endParaRPr lang="es-ES"/>
        </a:p>
      </dgm:t>
    </dgm:pt>
    <dgm:pt modelId="{6A6F9DE2-5657-498C-9E3A-6BA9348E13FB}" type="pres">
      <dgm:prSet presAssocID="{A31C17CB-373E-423E-814B-6EA92BD66610}" presName="sibTrans" presStyleLbl="sibTrans1D1" presStyleIdx="2" presStyleCnt="3"/>
      <dgm:spPr/>
      <dgm:t>
        <a:bodyPr/>
        <a:lstStyle/>
        <a:p>
          <a:endParaRPr lang="es-ES"/>
        </a:p>
      </dgm:t>
    </dgm:pt>
  </dgm:ptLst>
  <dgm:cxnLst>
    <dgm:cxn modelId="{9DAD67B0-920F-4CEC-B00D-747E5167EC16}" type="presOf" srcId="{DB5B72F2-DDF2-4F6F-8EE9-B8197BC12FBE}" destId="{0FBF7C4A-FCF5-481F-9883-8CABACCE2CD5}" srcOrd="0" destOrd="0" presId="urn:microsoft.com/office/officeart/2005/8/layout/cycle6"/>
    <dgm:cxn modelId="{D3299BA5-D6E8-43FA-8476-6B42CB6602F1}" type="presOf" srcId="{A31C17CB-373E-423E-814B-6EA92BD66610}" destId="{6A6F9DE2-5657-498C-9E3A-6BA9348E13FB}" srcOrd="0" destOrd="0" presId="urn:microsoft.com/office/officeart/2005/8/layout/cycle6"/>
    <dgm:cxn modelId="{97018311-A36A-4D46-916B-9037A4C77A18}" srcId="{CD5143C6-F3D7-432C-A1A3-A3B8973CEEE0}" destId="{2E1E9FA7-FE87-41FB-B853-0C3A539A3631}" srcOrd="2" destOrd="0" parTransId="{96593669-1EB7-4851-A9E4-8E1186378A8F}" sibTransId="{A31C17CB-373E-423E-814B-6EA92BD66610}"/>
    <dgm:cxn modelId="{6D2AA2E0-897A-43C7-9F10-67D89DAE5BAE}" srcId="{6FCE2A43-5082-46DF-BC28-F7C25BC119A2}" destId="{31B24D7F-CE1E-4EDF-B57E-E2F519147532}" srcOrd="0" destOrd="0" parTransId="{8AD5A697-7317-4BCF-B7B0-77E974DA4260}" sibTransId="{2958E694-95CC-4D81-A0C4-37573C9E13BA}"/>
    <dgm:cxn modelId="{A1E11564-9A51-43B4-9CB9-A88FAC1C52B0}" srcId="{CD5143C6-F3D7-432C-A1A3-A3B8973CEEE0}" destId="{5D9DEDAF-848E-41C1-9F1E-A9E244334D2E}" srcOrd="0" destOrd="0" parTransId="{A5EADE9F-BC14-47EC-A9D0-4F1F6FE02944}" sibTransId="{DDC23C4F-4ECB-43BD-B24D-C95F4A3D7AAF}"/>
    <dgm:cxn modelId="{51FBF9A0-9D63-4807-9A24-5AC820507F06}" srcId="{CD5143C6-F3D7-432C-A1A3-A3B8973CEEE0}" destId="{6FCE2A43-5082-46DF-BC28-F7C25BC119A2}" srcOrd="1" destOrd="0" parTransId="{C0403DC4-E336-425A-A832-78CFAC2E08EF}" sibTransId="{DB5B72F2-DDF2-4F6F-8EE9-B8197BC12FBE}"/>
    <dgm:cxn modelId="{03BA14C8-D051-464F-AA02-A0FF4AF1F7E3}" type="presOf" srcId="{2E1E9FA7-FE87-41FB-B853-0C3A539A3631}" destId="{4235FAB7-A709-4A21-AA24-022ADA9ED13C}" srcOrd="0" destOrd="0" presId="urn:microsoft.com/office/officeart/2005/8/layout/cycle6"/>
    <dgm:cxn modelId="{C573DC1D-60F9-4BF9-A2AD-882BBB6864FB}" type="presOf" srcId="{5D9DEDAF-848E-41C1-9F1E-A9E244334D2E}" destId="{4DC42857-171A-4A80-A22D-D00BEAECB065}" srcOrd="0" destOrd="0" presId="urn:microsoft.com/office/officeart/2005/8/layout/cycle6"/>
    <dgm:cxn modelId="{506EF59D-5CF2-4638-90A4-BBFA057D6237}" type="presOf" srcId="{CA163EAC-98EF-4979-951D-C479D3952655}" destId="{E450BF5C-9159-4BD6-8CAE-343D8CCBD3FB}" srcOrd="0" destOrd="2" presId="urn:microsoft.com/office/officeart/2005/8/layout/cycle6"/>
    <dgm:cxn modelId="{B2775AA8-6A96-41D7-8D0E-2D9B8DC39F44}" type="presOf" srcId="{CD5143C6-F3D7-432C-A1A3-A3B8973CEEE0}" destId="{147D2AFD-51DE-41C2-B235-00FB7D4C7D77}" srcOrd="0" destOrd="0" presId="urn:microsoft.com/office/officeart/2005/8/layout/cycle6"/>
    <dgm:cxn modelId="{D6F20F20-64CC-455C-B808-07520D93663E}" type="presOf" srcId="{6FCE2A43-5082-46DF-BC28-F7C25BC119A2}" destId="{E450BF5C-9159-4BD6-8CAE-343D8CCBD3FB}" srcOrd="0" destOrd="0" presId="urn:microsoft.com/office/officeart/2005/8/layout/cycle6"/>
    <dgm:cxn modelId="{9818E7C4-685D-4167-951A-61BE75E41E15}" srcId="{6FCE2A43-5082-46DF-BC28-F7C25BC119A2}" destId="{CA163EAC-98EF-4979-951D-C479D3952655}" srcOrd="1" destOrd="0" parTransId="{9EBD9850-E35A-4C13-8564-68AE8CF5F8FE}" sibTransId="{7071B2D2-6C18-4A7E-BFDB-F5EBF84CF6A9}"/>
    <dgm:cxn modelId="{322043E3-55AE-4DF9-8D27-5FB0DB0EA10E}" type="presOf" srcId="{31B24D7F-CE1E-4EDF-B57E-E2F519147532}" destId="{E450BF5C-9159-4BD6-8CAE-343D8CCBD3FB}" srcOrd="0" destOrd="1" presId="urn:microsoft.com/office/officeart/2005/8/layout/cycle6"/>
    <dgm:cxn modelId="{E48D4513-A002-4FA5-B9ED-1EE3AC956249}" type="presOf" srcId="{DDC23C4F-4ECB-43BD-B24D-C95F4A3D7AAF}" destId="{43140709-006E-4A3B-B873-17E82EF48E24}" srcOrd="0" destOrd="0" presId="urn:microsoft.com/office/officeart/2005/8/layout/cycle6"/>
    <dgm:cxn modelId="{828B9A8C-E740-4B59-ADD9-F31C179D7E64}" type="presParOf" srcId="{147D2AFD-51DE-41C2-B235-00FB7D4C7D77}" destId="{4DC42857-171A-4A80-A22D-D00BEAECB065}" srcOrd="0" destOrd="0" presId="urn:microsoft.com/office/officeart/2005/8/layout/cycle6"/>
    <dgm:cxn modelId="{F0841D4A-9C80-4E5B-914B-0B743C3DA9E6}" type="presParOf" srcId="{147D2AFD-51DE-41C2-B235-00FB7D4C7D77}" destId="{A8A8044F-5D33-4070-B146-21D2DC965D1F}" srcOrd="1" destOrd="0" presId="urn:microsoft.com/office/officeart/2005/8/layout/cycle6"/>
    <dgm:cxn modelId="{518B2159-BE8D-4FDD-A021-C39C6190D8C2}" type="presParOf" srcId="{147D2AFD-51DE-41C2-B235-00FB7D4C7D77}" destId="{43140709-006E-4A3B-B873-17E82EF48E24}" srcOrd="2" destOrd="0" presId="urn:microsoft.com/office/officeart/2005/8/layout/cycle6"/>
    <dgm:cxn modelId="{CC6678DE-5E2B-45BF-BC7D-77DF44D11EC4}" type="presParOf" srcId="{147D2AFD-51DE-41C2-B235-00FB7D4C7D77}" destId="{E450BF5C-9159-4BD6-8CAE-343D8CCBD3FB}" srcOrd="3" destOrd="0" presId="urn:microsoft.com/office/officeart/2005/8/layout/cycle6"/>
    <dgm:cxn modelId="{18871293-6CC1-4DC4-9A89-CBD4B650128C}" type="presParOf" srcId="{147D2AFD-51DE-41C2-B235-00FB7D4C7D77}" destId="{606467BB-0B30-451C-A711-F62C03B8C8C8}" srcOrd="4" destOrd="0" presId="urn:microsoft.com/office/officeart/2005/8/layout/cycle6"/>
    <dgm:cxn modelId="{F83D5010-EA9F-4DF7-8DEA-8ED611BF1C63}" type="presParOf" srcId="{147D2AFD-51DE-41C2-B235-00FB7D4C7D77}" destId="{0FBF7C4A-FCF5-481F-9883-8CABACCE2CD5}" srcOrd="5" destOrd="0" presId="urn:microsoft.com/office/officeart/2005/8/layout/cycle6"/>
    <dgm:cxn modelId="{1E081D39-92AB-42A7-8FAC-F610D317E543}" type="presParOf" srcId="{147D2AFD-51DE-41C2-B235-00FB7D4C7D77}" destId="{4235FAB7-A709-4A21-AA24-022ADA9ED13C}" srcOrd="6" destOrd="0" presId="urn:microsoft.com/office/officeart/2005/8/layout/cycle6"/>
    <dgm:cxn modelId="{EA1D513D-B10D-4278-996C-C82BEB3FCE2C}" type="presParOf" srcId="{147D2AFD-51DE-41C2-B235-00FB7D4C7D77}" destId="{22F889E9-C853-469B-9102-61ECCCFB6F93}" srcOrd="7" destOrd="0" presId="urn:microsoft.com/office/officeart/2005/8/layout/cycle6"/>
    <dgm:cxn modelId="{371AB676-3A6F-4D8B-AC7F-2BF6DD60C290}" type="presParOf" srcId="{147D2AFD-51DE-41C2-B235-00FB7D4C7D77}" destId="{6A6F9DE2-5657-498C-9E3A-6BA9348E13FB}"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A36CD8-0F5B-4ED2-A588-4DD677FBF93D}"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D8F9D0E4-3581-4FF1-BC35-CA1F6EEE56DC}">
      <dgm:prSet phldrT="[Texto]" custT="1"/>
      <dgm:spPr/>
      <dgm:t>
        <a:bodyPr/>
        <a:lstStyle/>
        <a:p>
          <a:r>
            <a:rPr lang="es-ES" sz="2400" b="1" dirty="0" smtClean="0">
              <a:latin typeface="Calibri" pitchFamily="34" charset="0"/>
            </a:rPr>
            <a:t>PRECIO DEL BIEN</a:t>
          </a:r>
          <a:endParaRPr lang="es-ES" sz="2400" b="1" dirty="0">
            <a:latin typeface="Calibri" pitchFamily="34" charset="0"/>
          </a:endParaRPr>
        </a:p>
      </dgm:t>
    </dgm:pt>
    <dgm:pt modelId="{BA373A01-79F0-4D69-8ED7-F179390A95D0}" type="parTrans" cxnId="{14CCF750-9EA4-422F-BC66-1E2518E9BE91}">
      <dgm:prSet/>
      <dgm:spPr/>
      <dgm:t>
        <a:bodyPr/>
        <a:lstStyle/>
        <a:p>
          <a:endParaRPr lang="es-ES">
            <a:latin typeface="Calibri" pitchFamily="34" charset="0"/>
          </a:endParaRPr>
        </a:p>
      </dgm:t>
    </dgm:pt>
    <dgm:pt modelId="{118D6388-A588-4DD6-BD97-D904A5A1D673}" type="sibTrans" cxnId="{14CCF750-9EA4-422F-BC66-1E2518E9BE91}">
      <dgm:prSet/>
      <dgm:spPr/>
      <dgm:t>
        <a:bodyPr/>
        <a:lstStyle/>
        <a:p>
          <a:endParaRPr lang="es-ES">
            <a:latin typeface="Calibri" pitchFamily="34" charset="0"/>
          </a:endParaRPr>
        </a:p>
      </dgm:t>
    </dgm:pt>
    <dgm:pt modelId="{4ADEA5BB-5044-4878-922E-31204EDE1983}">
      <dgm:prSet phldrT="[Texto]" custT="1"/>
      <dgm:spPr/>
      <dgm:t>
        <a:bodyPr/>
        <a:lstStyle/>
        <a:p>
          <a:r>
            <a:rPr lang="es-ES" sz="2500" dirty="0" smtClean="0">
              <a:latin typeface="Calibri" pitchFamily="34" charset="0"/>
            </a:rPr>
            <a:t>Si aumenta el precio, disminuye la cantidad oferta del bien y viceversa (si ↑P, ↑</a:t>
          </a:r>
          <a:r>
            <a:rPr lang="es-ES" sz="2500" dirty="0" err="1" smtClean="0">
              <a:latin typeface="Calibri" pitchFamily="34" charset="0"/>
            </a:rPr>
            <a:t>Q</a:t>
          </a:r>
          <a:r>
            <a:rPr lang="es-ES" sz="1600" dirty="0" err="1" smtClean="0">
              <a:latin typeface="Calibri" pitchFamily="34" charset="0"/>
            </a:rPr>
            <a:t>o</a:t>
          </a:r>
          <a:r>
            <a:rPr lang="es-ES" sz="2400" dirty="0" smtClean="0">
              <a:latin typeface="Calibri" pitchFamily="34" charset="0"/>
            </a:rPr>
            <a:t>)</a:t>
          </a:r>
          <a:r>
            <a:rPr lang="es-ES" sz="3600" dirty="0" smtClean="0">
              <a:latin typeface="Calibri" pitchFamily="34" charset="0"/>
            </a:rPr>
            <a:t> </a:t>
          </a:r>
          <a:endParaRPr lang="es-ES" sz="3600" dirty="0">
            <a:latin typeface="Calibri" pitchFamily="34" charset="0"/>
          </a:endParaRPr>
        </a:p>
      </dgm:t>
    </dgm:pt>
    <dgm:pt modelId="{3B1D1B29-6FA7-4B03-97AF-D99C785A1F05}" type="parTrans" cxnId="{5491D108-FEC6-49F7-BD91-E56AD06FC0F2}">
      <dgm:prSet/>
      <dgm:spPr/>
      <dgm:t>
        <a:bodyPr/>
        <a:lstStyle/>
        <a:p>
          <a:endParaRPr lang="es-ES">
            <a:latin typeface="Calibri" pitchFamily="34" charset="0"/>
          </a:endParaRPr>
        </a:p>
      </dgm:t>
    </dgm:pt>
    <dgm:pt modelId="{3172D8D3-118F-49BE-9C6E-7DC3ADFF7BB7}" type="sibTrans" cxnId="{5491D108-FEC6-49F7-BD91-E56AD06FC0F2}">
      <dgm:prSet/>
      <dgm:spPr/>
      <dgm:t>
        <a:bodyPr/>
        <a:lstStyle/>
        <a:p>
          <a:endParaRPr lang="es-ES">
            <a:latin typeface="Calibri" pitchFamily="34" charset="0"/>
          </a:endParaRPr>
        </a:p>
      </dgm:t>
    </dgm:pt>
    <dgm:pt modelId="{223E4861-0E08-4C87-9DEA-51D6B2DEB38A}">
      <dgm:prSet phldrT="[Texto]" custT="1"/>
      <dgm:spPr/>
      <dgm:t>
        <a:bodyPr/>
        <a:lstStyle/>
        <a:p>
          <a:r>
            <a:rPr lang="es-ES" sz="2400" b="1" dirty="0" smtClean="0">
              <a:latin typeface="Calibri" pitchFamily="34" charset="0"/>
            </a:rPr>
            <a:t>EXPECTATIVAS DE MERCADO</a:t>
          </a:r>
        </a:p>
      </dgm:t>
    </dgm:pt>
    <dgm:pt modelId="{D7731C02-B0D3-4122-AA8F-93E0C08D3DFA}" type="parTrans" cxnId="{9F934289-507F-4013-87F0-B7BF0C84F1D2}">
      <dgm:prSet/>
      <dgm:spPr/>
      <dgm:t>
        <a:bodyPr/>
        <a:lstStyle/>
        <a:p>
          <a:endParaRPr lang="es-ES">
            <a:latin typeface="Calibri" pitchFamily="34" charset="0"/>
          </a:endParaRPr>
        </a:p>
      </dgm:t>
    </dgm:pt>
    <dgm:pt modelId="{2B824FE5-A6B1-4DD3-B1B5-92F1D4CD24F6}" type="sibTrans" cxnId="{9F934289-507F-4013-87F0-B7BF0C84F1D2}">
      <dgm:prSet/>
      <dgm:spPr/>
      <dgm:t>
        <a:bodyPr/>
        <a:lstStyle/>
        <a:p>
          <a:endParaRPr lang="es-ES">
            <a:latin typeface="Calibri" pitchFamily="34" charset="0"/>
          </a:endParaRPr>
        </a:p>
      </dgm:t>
    </dgm:pt>
    <dgm:pt modelId="{A610DE51-0689-478C-B1B2-B5C1F46F0561}">
      <dgm:prSet phldrT="[Texto]" custT="1"/>
      <dgm:spPr/>
      <dgm:t>
        <a:bodyPr/>
        <a:lstStyle/>
        <a:p>
          <a:r>
            <a:rPr lang="es-ES" sz="2400" dirty="0" smtClean="0">
              <a:latin typeface="Calibri" pitchFamily="34" charset="0"/>
            </a:rPr>
            <a:t>Muestran lo que se espera que vaya a ocurrir en el futuro. Si son buenas (previsión de </a:t>
          </a:r>
          <a:r>
            <a:rPr lang="es-ES" sz="2400" dirty="0" smtClean="0">
              <a:latin typeface="Calibri" pitchFamily="34" charset="0"/>
              <a:sym typeface="Wingdings"/>
            </a:rPr>
            <a:t></a:t>
          </a:r>
          <a:r>
            <a:rPr lang="es-ES" sz="2400" dirty="0" smtClean="0">
              <a:latin typeface="Calibri" pitchFamily="34" charset="0"/>
            </a:rPr>
            <a:t>turismo, de </a:t>
          </a:r>
          <a:r>
            <a:rPr lang="es-ES" sz="2400" dirty="0" smtClean="0">
              <a:latin typeface="Calibri" pitchFamily="34" charset="0"/>
              <a:sym typeface="Wingdings"/>
            </a:rPr>
            <a:t></a:t>
          </a:r>
          <a:r>
            <a:rPr lang="es-ES" sz="2400" dirty="0" smtClean="0">
              <a:latin typeface="Calibri" pitchFamily="34" charset="0"/>
            </a:rPr>
            <a:t>ventas…) ↑</a:t>
          </a:r>
          <a:r>
            <a:rPr lang="es-ES" sz="2400" dirty="0" err="1" smtClean="0">
              <a:latin typeface="Calibri" pitchFamily="34" charset="0"/>
            </a:rPr>
            <a:t>Qo</a:t>
          </a:r>
          <a:r>
            <a:rPr lang="es-ES" sz="2400" dirty="0" smtClean="0">
              <a:latin typeface="Calibri" pitchFamily="34" charset="0"/>
            </a:rPr>
            <a:t> del bien y viceversa</a:t>
          </a:r>
        </a:p>
      </dgm:t>
    </dgm:pt>
    <dgm:pt modelId="{C74C4E12-9057-4A01-882F-F60408291915}" type="parTrans" cxnId="{2AC8F5E1-13D5-4BAA-9027-E9FFC0C1CD66}">
      <dgm:prSet/>
      <dgm:spPr/>
      <dgm:t>
        <a:bodyPr/>
        <a:lstStyle/>
        <a:p>
          <a:endParaRPr lang="es-ES">
            <a:latin typeface="Calibri" pitchFamily="34" charset="0"/>
          </a:endParaRPr>
        </a:p>
      </dgm:t>
    </dgm:pt>
    <dgm:pt modelId="{A709743B-51C6-4E47-B97E-F3053D7087EA}" type="sibTrans" cxnId="{2AC8F5E1-13D5-4BAA-9027-E9FFC0C1CD66}">
      <dgm:prSet/>
      <dgm:spPr/>
      <dgm:t>
        <a:bodyPr/>
        <a:lstStyle/>
        <a:p>
          <a:endParaRPr lang="es-ES">
            <a:latin typeface="Calibri" pitchFamily="34" charset="0"/>
          </a:endParaRPr>
        </a:p>
      </dgm:t>
    </dgm:pt>
    <dgm:pt modelId="{F5E8C3B0-09D9-404D-9E0D-EB19EF1E3FBC}" type="pres">
      <dgm:prSet presAssocID="{1EA36CD8-0F5B-4ED2-A588-4DD677FBF93D}" presName="linear" presStyleCnt="0">
        <dgm:presLayoutVars>
          <dgm:dir/>
          <dgm:animLvl val="lvl"/>
          <dgm:resizeHandles val="exact"/>
        </dgm:presLayoutVars>
      </dgm:prSet>
      <dgm:spPr/>
      <dgm:t>
        <a:bodyPr/>
        <a:lstStyle/>
        <a:p>
          <a:endParaRPr lang="es-ES"/>
        </a:p>
      </dgm:t>
    </dgm:pt>
    <dgm:pt modelId="{65E9ABBF-D33B-4C26-99CB-F438E39ACA84}" type="pres">
      <dgm:prSet presAssocID="{D8F9D0E4-3581-4FF1-BC35-CA1F6EEE56DC}" presName="parentLin" presStyleCnt="0"/>
      <dgm:spPr/>
    </dgm:pt>
    <dgm:pt modelId="{84DBBE14-B508-4F79-B1BE-2E6D77C172BC}" type="pres">
      <dgm:prSet presAssocID="{D8F9D0E4-3581-4FF1-BC35-CA1F6EEE56DC}" presName="parentLeftMargin" presStyleLbl="node1" presStyleIdx="0" presStyleCnt="2"/>
      <dgm:spPr/>
      <dgm:t>
        <a:bodyPr/>
        <a:lstStyle/>
        <a:p>
          <a:endParaRPr lang="es-ES"/>
        </a:p>
      </dgm:t>
    </dgm:pt>
    <dgm:pt modelId="{594D6281-34E9-433A-B697-8364852B277B}" type="pres">
      <dgm:prSet presAssocID="{D8F9D0E4-3581-4FF1-BC35-CA1F6EEE56DC}" presName="parentText" presStyleLbl="node1" presStyleIdx="0" presStyleCnt="2">
        <dgm:presLayoutVars>
          <dgm:chMax val="0"/>
          <dgm:bulletEnabled val="1"/>
        </dgm:presLayoutVars>
      </dgm:prSet>
      <dgm:spPr/>
      <dgm:t>
        <a:bodyPr/>
        <a:lstStyle/>
        <a:p>
          <a:endParaRPr lang="es-ES"/>
        </a:p>
      </dgm:t>
    </dgm:pt>
    <dgm:pt modelId="{8C5871C3-BC76-42C4-8C08-5E64C1D737AD}" type="pres">
      <dgm:prSet presAssocID="{D8F9D0E4-3581-4FF1-BC35-CA1F6EEE56DC}" presName="negativeSpace" presStyleCnt="0"/>
      <dgm:spPr/>
    </dgm:pt>
    <dgm:pt modelId="{E71BB4A6-6365-48B2-8857-2884873FCDD6}" type="pres">
      <dgm:prSet presAssocID="{D8F9D0E4-3581-4FF1-BC35-CA1F6EEE56DC}" presName="childText" presStyleLbl="conFgAcc1" presStyleIdx="0" presStyleCnt="2">
        <dgm:presLayoutVars>
          <dgm:bulletEnabled val="1"/>
        </dgm:presLayoutVars>
      </dgm:prSet>
      <dgm:spPr/>
      <dgm:t>
        <a:bodyPr/>
        <a:lstStyle/>
        <a:p>
          <a:endParaRPr lang="es-ES"/>
        </a:p>
      </dgm:t>
    </dgm:pt>
    <dgm:pt modelId="{7E6EC730-3600-49FE-9E54-B9B81A24AA07}" type="pres">
      <dgm:prSet presAssocID="{118D6388-A588-4DD6-BD97-D904A5A1D673}" presName="spaceBetweenRectangles" presStyleCnt="0"/>
      <dgm:spPr/>
    </dgm:pt>
    <dgm:pt modelId="{D0F79751-B694-41ED-AFBB-1F77C59ABF0E}" type="pres">
      <dgm:prSet presAssocID="{223E4861-0E08-4C87-9DEA-51D6B2DEB38A}" presName="parentLin" presStyleCnt="0"/>
      <dgm:spPr/>
    </dgm:pt>
    <dgm:pt modelId="{1E4367C3-395E-4D97-95B5-B934CE961857}" type="pres">
      <dgm:prSet presAssocID="{223E4861-0E08-4C87-9DEA-51D6B2DEB38A}" presName="parentLeftMargin" presStyleLbl="node1" presStyleIdx="0" presStyleCnt="2"/>
      <dgm:spPr/>
      <dgm:t>
        <a:bodyPr/>
        <a:lstStyle/>
        <a:p>
          <a:endParaRPr lang="es-ES"/>
        </a:p>
      </dgm:t>
    </dgm:pt>
    <dgm:pt modelId="{B2196DEC-B8E3-4582-838A-FBA4A2665A25}" type="pres">
      <dgm:prSet presAssocID="{223E4861-0E08-4C87-9DEA-51D6B2DEB38A}" presName="parentText" presStyleLbl="node1" presStyleIdx="1" presStyleCnt="2">
        <dgm:presLayoutVars>
          <dgm:chMax val="0"/>
          <dgm:bulletEnabled val="1"/>
        </dgm:presLayoutVars>
      </dgm:prSet>
      <dgm:spPr/>
      <dgm:t>
        <a:bodyPr/>
        <a:lstStyle/>
        <a:p>
          <a:endParaRPr lang="es-ES"/>
        </a:p>
      </dgm:t>
    </dgm:pt>
    <dgm:pt modelId="{A0792661-866E-4CFD-895A-CC8BA171F5A4}" type="pres">
      <dgm:prSet presAssocID="{223E4861-0E08-4C87-9DEA-51D6B2DEB38A}" presName="negativeSpace" presStyleCnt="0"/>
      <dgm:spPr/>
    </dgm:pt>
    <dgm:pt modelId="{29CEBC93-F92F-4559-920E-43704C9C7C92}" type="pres">
      <dgm:prSet presAssocID="{223E4861-0E08-4C87-9DEA-51D6B2DEB38A}" presName="childText" presStyleLbl="conFgAcc1" presStyleIdx="1" presStyleCnt="2">
        <dgm:presLayoutVars>
          <dgm:bulletEnabled val="1"/>
        </dgm:presLayoutVars>
      </dgm:prSet>
      <dgm:spPr/>
      <dgm:t>
        <a:bodyPr/>
        <a:lstStyle/>
        <a:p>
          <a:endParaRPr lang="es-ES"/>
        </a:p>
      </dgm:t>
    </dgm:pt>
  </dgm:ptLst>
  <dgm:cxnLst>
    <dgm:cxn modelId="{4B41888F-10A2-49B9-8253-B22FCFC46558}" type="presOf" srcId="{223E4861-0E08-4C87-9DEA-51D6B2DEB38A}" destId="{1E4367C3-395E-4D97-95B5-B934CE961857}" srcOrd="0" destOrd="0" presId="urn:microsoft.com/office/officeart/2005/8/layout/list1"/>
    <dgm:cxn modelId="{95523FB5-9966-4D1B-A279-5E64293F554F}" type="presOf" srcId="{D8F9D0E4-3581-4FF1-BC35-CA1F6EEE56DC}" destId="{84DBBE14-B508-4F79-B1BE-2E6D77C172BC}" srcOrd="0" destOrd="0" presId="urn:microsoft.com/office/officeart/2005/8/layout/list1"/>
    <dgm:cxn modelId="{9F934289-507F-4013-87F0-B7BF0C84F1D2}" srcId="{1EA36CD8-0F5B-4ED2-A588-4DD677FBF93D}" destId="{223E4861-0E08-4C87-9DEA-51D6B2DEB38A}" srcOrd="1" destOrd="0" parTransId="{D7731C02-B0D3-4122-AA8F-93E0C08D3DFA}" sibTransId="{2B824FE5-A6B1-4DD3-B1B5-92F1D4CD24F6}"/>
    <dgm:cxn modelId="{5491D108-FEC6-49F7-BD91-E56AD06FC0F2}" srcId="{D8F9D0E4-3581-4FF1-BC35-CA1F6EEE56DC}" destId="{4ADEA5BB-5044-4878-922E-31204EDE1983}" srcOrd="0" destOrd="0" parTransId="{3B1D1B29-6FA7-4B03-97AF-D99C785A1F05}" sibTransId="{3172D8D3-118F-49BE-9C6E-7DC3ADFF7BB7}"/>
    <dgm:cxn modelId="{DA4B33BB-34F9-49DA-B449-55B6DEA38121}" type="presOf" srcId="{4ADEA5BB-5044-4878-922E-31204EDE1983}" destId="{E71BB4A6-6365-48B2-8857-2884873FCDD6}" srcOrd="0" destOrd="0" presId="urn:microsoft.com/office/officeart/2005/8/layout/list1"/>
    <dgm:cxn modelId="{69A6F8B2-F47A-44D6-A0B3-6D6996BAE7D0}" type="presOf" srcId="{223E4861-0E08-4C87-9DEA-51D6B2DEB38A}" destId="{B2196DEC-B8E3-4582-838A-FBA4A2665A25}" srcOrd="1" destOrd="0" presId="urn:microsoft.com/office/officeart/2005/8/layout/list1"/>
    <dgm:cxn modelId="{726C3A6B-EE9E-42D3-AE7A-CEF98319A604}" type="presOf" srcId="{A610DE51-0689-478C-B1B2-B5C1F46F0561}" destId="{29CEBC93-F92F-4559-920E-43704C9C7C92}" srcOrd="0" destOrd="0" presId="urn:microsoft.com/office/officeart/2005/8/layout/list1"/>
    <dgm:cxn modelId="{2AC8F5E1-13D5-4BAA-9027-E9FFC0C1CD66}" srcId="{223E4861-0E08-4C87-9DEA-51D6B2DEB38A}" destId="{A610DE51-0689-478C-B1B2-B5C1F46F0561}" srcOrd="0" destOrd="0" parTransId="{C74C4E12-9057-4A01-882F-F60408291915}" sibTransId="{A709743B-51C6-4E47-B97E-F3053D7087EA}"/>
    <dgm:cxn modelId="{14CCF750-9EA4-422F-BC66-1E2518E9BE91}" srcId="{1EA36CD8-0F5B-4ED2-A588-4DD677FBF93D}" destId="{D8F9D0E4-3581-4FF1-BC35-CA1F6EEE56DC}" srcOrd="0" destOrd="0" parTransId="{BA373A01-79F0-4D69-8ED7-F179390A95D0}" sibTransId="{118D6388-A588-4DD6-BD97-D904A5A1D673}"/>
    <dgm:cxn modelId="{0476B552-C6A7-485C-BE22-385395DFA31C}" type="presOf" srcId="{D8F9D0E4-3581-4FF1-BC35-CA1F6EEE56DC}" destId="{594D6281-34E9-433A-B697-8364852B277B}" srcOrd="1" destOrd="0" presId="urn:microsoft.com/office/officeart/2005/8/layout/list1"/>
    <dgm:cxn modelId="{FDB28F85-6E49-4C26-8D03-A8803C2E0088}" type="presOf" srcId="{1EA36CD8-0F5B-4ED2-A588-4DD677FBF93D}" destId="{F5E8C3B0-09D9-404D-9E0D-EB19EF1E3FBC}" srcOrd="0" destOrd="0" presId="urn:microsoft.com/office/officeart/2005/8/layout/list1"/>
    <dgm:cxn modelId="{C7608177-E5F7-46D5-A1D1-B0903CB935FE}" type="presParOf" srcId="{F5E8C3B0-09D9-404D-9E0D-EB19EF1E3FBC}" destId="{65E9ABBF-D33B-4C26-99CB-F438E39ACA84}" srcOrd="0" destOrd="0" presId="urn:microsoft.com/office/officeart/2005/8/layout/list1"/>
    <dgm:cxn modelId="{D919C5FE-08C7-4FAA-A14E-1B77882B42A3}" type="presParOf" srcId="{65E9ABBF-D33B-4C26-99CB-F438E39ACA84}" destId="{84DBBE14-B508-4F79-B1BE-2E6D77C172BC}" srcOrd="0" destOrd="0" presId="urn:microsoft.com/office/officeart/2005/8/layout/list1"/>
    <dgm:cxn modelId="{18563886-C9AD-47BE-9401-475B47B474B8}" type="presParOf" srcId="{65E9ABBF-D33B-4C26-99CB-F438E39ACA84}" destId="{594D6281-34E9-433A-B697-8364852B277B}" srcOrd="1" destOrd="0" presId="urn:microsoft.com/office/officeart/2005/8/layout/list1"/>
    <dgm:cxn modelId="{6E1602BE-5D90-4507-8E5B-D16D66B94067}" type="presParOf" srcId="{F5E8C3B0-09D9-404D-9E0D-EB19EF1E3FBC}" destId="{8C5871C3-BC76-42C4-8C08-5E64C1D737AD}" srcOrd="1" destOrd="0" presId="urn:microsoft.com/office/officeart/2005/8/layout/list1"/>
    <dgm:cxn modelId="{805B05FA-0F79-42B3-A5BF-37FE5ED3C2BC}" type="presParOf" srcId="{F5E8C3B0-09D9-404D-9E0D-EB19EF1E3FBC}" destId="{E71BB4A6-6365-48B2-8857-2884873FCDD6}" srcOrd="2" destOrd="0" presId="urn:microsoft.com/office/officeart/2005/8/layout/list1"/>
    <dgm:cxn modelId="{E2D906EA-4F19-4855-A47B-36B70DAECFEC}" type="presParOf" srcId="{F5E8C3B0-09D9-404D-9E0D-EB19EF1E3FBC}" destId="{7E6EC730-3600-49FE-9E54-B9B81A24AA07}" srcOrd="3" destOrd="0" presId="urn:microsoft.com/office/officeart/2005/8/layout/list1"/>
    <dgm:cxn modelId="{CC30747C-3804-438D-AF6D-7EA5304B6CE3}" type="presParOf" srcId="{F5E8C3B0-09D9-404D-9E0D-EB19EF1E3FBC}" destId="{D0F79751-B694-41ED-AFBB-1F77C59ABF0E}" srcOrd="4" destOrd="0" presId="urn:microsoft.com/office/officeart/2005/8/layout/list1"/>
    <dgm:cxn modelId="{D5855A8A-D7CB-43C5-9ECF-0D98C054FE02}" type="presParOf" srcId="{D0F79751-B694-41ED-AFBB-1F77C59ABF0E}" destId="{1E4367C3-395E-4D97-95B5-B934CE961857}" srcOrd="0" destOrd="0" presId="urn:microsoft.com/office/officeart/2005/8/layout/list1"/>
    <dgm:cxn modelId="{ABB50599-00E8-445D-B29A-E1199B3F1EDF}" type="presParOf" srcId="{D0F79751-B694-41ED-AFBB-1F77C59ABF0E}" destId="{B2196DEC-B8E3-4582-838A-FBA4A2665A25}" srcOrd="1" destOrd="0" presId="urn:microsoft.com/office/officeart/2005/8/layout/list1"/>
    <dgm:cxn modelId="{00CAA1C9-4926-42A4-88C9-8C0973944D62}" type="presParOf" srcId="{F5E8C3B0-09D9-404D-9E0D-EB19EF1E3FBC}" destId="{A0792661-866E-4CFD-895A-CC8BA171F5A4}" srcOrd="5" destOrd="0" presId="urn:microsoft.com/office/officeart/2005/8/layout/list1"/>
    <dgm:cxn modelId="{D1479CBD-2277-4CDF-9B02-32017FFF4E0E}" type="presParOf" srcId="{F5E8C3B0-09D9-404D-9E0D-EB19EF1E3FBC}" destId="{29CEBC93-F92F-4559-920E-43704C9C7C9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A36CD8-0F5B-4ED2-A588-4DD677FBF93D}"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D8F9D0E4-3581-4FF1-BC35-CA1F6EEE56DC}">
      <dgm:prSet phldrT="[Texto]" custT="1"/>
      <dgm:spPr/>
      <dgm:t>
        <a:bodyPr/>
        <a:lstStyle/>
        <a:p>
          <a:r>
            <a:rPr lang="es-ES" sz="2800" b="1" dirty="0" smtClean="0">
              <a:latin typeface="Calibri" pitchFamily="34" charset="0"/>
            </a:rPr>
            <a:t>LOS COSTES DE PRODUCCIÓN</a:t>
          </a:r>
          <a:endParaRPr lang="es-ES" sz="2800" b="1" dirty="0">
            <a:latin typeface="Calibri" pitchFamily="34" charset="0"/>
          </a:endParaRPr>
        </a:p>
      </dgm:t>
    </dgm:pt>
    <dgm:pt modelId="{BA373A01-79F0-4D69-8ED7-F179390A95D0}" type="parTrans" cxnId="{14CCF750-9EA4-422F-BC66-1E2518E9BE91}">
      <dgm:prSet/>
      <dgm:spPr/>
      <dgm:t>
        <a:bodyPr/>
        <a:lstStyle/>
        <a:p>
          <a:endParaRPr lang="es-ES">
            <a:latin typeface="Calibri" pitchFamily="34" charset="0"/>
          </a:endParaRPr>
        </a:p>
      </dgm:t>
    </dgm:pt>
    <dgm:pt modelId="{118D6388-A588-4DD6-BD97-D904A5A1D673}" type="sibTrans" cxnId="{14CCF750-9EA4-422F-BC66-1E2518E9BE91}">
      <dgm:prSet/>
      <dgm:spPr/>
      <dgm:t>
        <a:bodyPr/>
        <a:lstStyle/>
        <a:p>
          <a:endParaRPr lang="es-ES">
            <a:latin typeface="Calibri" pitchFamily="34" charset="0"/>
          </a:endParaRPr>
        </a:p>
      </dgm:t>
    </dgm:pt>
    <dgm:pt modelId="{4ADEA5BB-5044-4878-922E-31204EDE1983}">
      <dgm:prSet phldrT="[Texto]" custT="1"/>
      <dgm:spPr/>
      <dgm:t>
        <a:bodyPr/>
        <a:lstStyle/>
        <a:p>
          <a:r>
            <a:rPr lang="es-ES" sz="2500" dirty="0" smtClean="0">
              <a:latin typeface="Calibri" pitchFamily="34" charset="0"/>
            </a:rPr>
            <a:t>Si aumenta los </a:t>
          </a:r>
          <a:r>
            <a:rPr lang="es-ES" sz="2500" dirty="0" smtClean="0">
              <a:solidFill>
                <a:schemeClr val="accent2"/>
              </a:solidFill>
              <a:latin typeface="Calibri" pitchFamily="34" charset="0"/>
            </a:rPr>
            <a:t>costes de producción</a:t>
          </a:r>
          <a:r>
            <a:rPr lang="es-ES" sz="2500" dirty="0" smtClean="0">
              <a:latin typeface="Calibri" pitchFamily="34" charset="0"/>
            </a:rPr>
            <a:t>,  podrá ganar menos y ofertará menos cantidad de producto (si ↑C, ↓</a:t>
          </a:r>
          <a:r>
            <a:rPr lang="es-ES" sz="2500" dirty="0" err="1" smtClean="0">
              <a:latin typeface="Calibri" pitchFamily="34" charset="0"/>
            </a:rPr>
            <a:t>Q</a:t>
          </a:r>
          <a:r>
            <a:rPr lang="es-ES" sz="2000" dirty="0" err="1" smtClean="0">
              <a:latin typeface="Calibri" pitchFamily="34" charset="0"/>
            </a:rPr>
            <a:t>o</a:t>
          </a:r>
          <a:r>
            <a:rPr lang="es-ES" sz="2400" dirty="0" smtClean="0">
              <a:latin typeface="Calibri" pitchFamily="34" charset="0"/>
            </a:rPr>
            <a:t>)</a:t>
          </a:r>
          <a:r>
            <a:rPr lang="es-ES" sz="3600" dirty="0" smtClean="0">
              <a:latin typeface="Calibri" pitchFamily="34" charset="0"/>
            </a:rPr>
            <a:t> </a:t>
          </a:r>
          <a:r>
            <a:rPr lang="es-ES" sz="2400" dirty="0" smtClean="0">
              <a:latin typeface="Calibri" pitchFamily="34" charset="0"/>
            </a:rPr>
            <a:t>A su vez depende de:</a:t>
          </a:r>
          <a:endParaRPr lang="es-ES" sz="2000" dirty="0">
            <a:latin typeface="Calibri" pitchFamily="34" charset="0"/>
          </a:endParaRPr>
        </a:p>
      </dgm:t>
    </dgm:pt>
    <dgm:pt modelId="{3B1D1B29-6FA7-4B03-97AF-D99C785A1F05}" type="parTrans" cxnId="{5491D108-FEC6-49F7-BD91-E56AD06FC0F2}">
      <dgm:prSet/>
      <dgm:spPr/>
      <dgm:t>
        <a:bodyPr/>
        <a:lstStyle/>
        <a:p>
          <a:endParaRPr lang="es-ES">
            <a:latin typeface="Calibri" pitchFamily="34" charset="0"/>
          </a:endParaRPr>
        </a:p>
      </dgm:t>
    </dgm:pt>
    <dgm:pt modelId="{3172D8D3-118F-49BE-9C6E-7DC3ADFF7BB7}" type="sibTrans" cxnId="{5491D108-FEC6-49F7-BD91-E56AD06FC0F2}">
      <dgm:prSet/>
      <dgm:spPr/>
      <dgm:t>
        <a:bodyPr/>
        <a:lstStyle/>
        <a:p>
          <a:endParaRPr lang="es-ES">
            <a:latin typeface="Calibri" pitchFamily="34" charset="0"/>
          </a:endParaRPr>
        </a:p>
      </dgm:t>
    </dgm:pt>
    <dgm:pt modelId="{0B633E16-101A-4E4C-BE0F-F8A28FCA3D74}">
      <dgm:prSet phldrT="[Texto]" custT="1"/>
      <dgm:spPr/>
      <dgm:t>
        <a:bodyPr/>
        <a:lstStyle/>
        <a:p>
          <a:r>
            <a:rPr lang="es-ES" sz="2400" b="1" dirty="0" smtClean="0">
              <a:solidFill>
                <a:schemeClr val="accent2"/>
              </a:solidFill>
              <a:latin typeface="Calibri" pitchFamily="34" charset="0"/>
            </a:rPr>
            <a:t>COSTE DE FP</a:t>
          </a:r>
          <a:r>
            <a:rPr lang="es-ES" sz="2000" b="1" dirty="0" smtClean="0">
              <a:solidFill>
                <a:schemeClr val="accent2"/>
              </a:solidFill>
              <a:latin typeface="Calibri" pitchFamily="34" charset="0"/>
            </a:rPr>
            <a:t>: </a:t>
          </a:r>
          <a:r>
            <a:rPr lang="es-ES" sz="2000" dirty="0" smtClean="0">
              <a:latin typeface="Calibri" pitchFamily="34" charset="0"/>
            </a:rPr>
            <a:t>Si </a:t>
          </a:r>
          <a:r>
            <a:rPr lang="es-ES" sz="2000" dirty="0" smtClean="0">
              <a:latin typeface="Calibri" pitchFamily="34" charset="0"/>
              <a:sym typeface="Wingdings"/>
            </a:rPr>
            <a:t> costes</a:t>
          </a:r>
          <a:r>
            <a:rPr lang="es-ES" sz="2000" dirty="0" smtClean="0">
              <a:latin typeface="Calibri" pitchFamily="34" charset="0"/>
            </a:rPr>
            <a:t> (materias primas, sueldos, luz, maquinaria, alquileres..) conllevará </a:t>
          </a:r>
          <a:r>
            <a:rPr lang="es-ES" sz="2000" dirty="0" smtClean="0">
              <a:latin typeface="Calibri" pitchFamily="34" charset="0"/>
              <a:sym typeface="Wingdings"/>
            </a:rPr>
            <a:t></a:t>
          </a:r>
          <a:r>
            <a:rPr lang="es-ES" sz="2000" dirty="0" err="1" smtClean="0">
              <a:latin typeface="Calibri" pitchFamily="34" charset="0"/>
              <a:sym typeface="Wingdings"/>
            </a:rPr>
            <a:t>Q</a:t>
          </a:r>
          <a:r>
            <a:rPr lang="es-ES" sz="1600" dirty="0" err="1" smtClean="0">
              <a:latin typeface="Calibri" pitchFamily="34" charset="0"/>
              <a:sym typeface="Wingdings"/>
            </a:rPr>
            <a:t>o</a:t>
          </a:r>
          <a:endParaRPr lang="es-ES" sz="3600" dirty="0">
            <a:latin typeface="Calibri" pitchFamily="34" charset="0"/>
          </a:endParaRPr>
        </a:p>
      </dgm:t>
    </dgm:pt>
    <dgm:pt modelId="{74945BF9-008F-4321-939A-D5E2D1C1D2D1}" type="parTrans" cxnId="{39BB9C6A-6892-437F-8837-520734485270}">
      <dgm:prSet/>
      <dgm:spPr/>
      <dgm:t>
        <a:bodyPr/>
        <a:lstStyle/>
        <a:p>
          <a:endParaRPr lang="es-ES"/>
        </a:p>
      </dgm:t>
    </dgm:pt>
    <dgm:pt modelId="{88051DE6-2982-4B0C-8CD5-62809EA852DE}" type="sibTrans" cxnId="{39BB9C6A-6892-437F-8837-520734485270}">
      <dgm:prSet/>
      <dgm:spPr/>
      <dgm:t>
        <a:bodyPr/>
        <a:lstStyle/>
        <a:p>
          <a:endParaRPr lang="es-ES"/>
        </a:p>
      </dgm:t>
    </dgm:pt>
    <dgm:pt modelId="{AC490781-87E6-4A95-B07B-CC013387C8E6}">
      <dgm:prSet phldrT="[Texto]" custT="1"/>
      <dgm:spPr/>
      <dgm:t>
        <a:bodyPr/>
        <a:lstStyle/>
        <a:p>
          <a:endParaRPr lang="es-ES" sz="3600" dirty="0">
            <a:latin typeface="Calibri" pitchFamily="34" charset="0"/>
          </a:endParaRPr>
        </a:p>
      </dgm:t>
    </dgm:pt>
    <dgm:pt modelId="{FD099C55-1F29-400C-9A5E-F31785B38BBB}" type="parTrans" cxnId="{FF5F880E-E4BA-4029-B9D6-E6B1994BCA88}">
      <dgm:prSet/>
      <dgm:spPr/>
      <dgm:t>
        <a:bodyPr/>
        <a:lstStyle/>
        <a:p>
          <a:endParaRPr lang="es-ES"/>
        </a:p>
      </dgm:t>
    </dgm:pt>
    <dgm:pt modelId="{A1638C23-7748-4634-A06D-8D5CE4811B33}" type="sibTrans" cxnId="{FF5F880E-E4BA-4029-B9D6-E6B1994BCA88}">
      <dgm:prSet/>
      <dgm:spPr/>
      <dgm:t>
        <a:bodyPr/>
        <a:lstStyle/>
        <a:p>
          <a:endParaRPr lang="es-ES"/>
        </a:p>
      </dgm:t>
    </dgm:pt>
    <dgm:pt modelId="{56F4218E-FC15-41A4-B9CD-33DB67D77B24}">
      <dgm:prSet phldrT="[Texto]" custT="1"/>
      <dgm:spPr/>
      <dgm:t>
        <a:bodyPr/>
        <a:lstStyle/>
        <a:p>
          <a:r>
            <a:rPr lang="es-ES" sz="2400" b="1" dirty="0" smtClean="0">
              <a:solidFill>
                <a:schemeClr val="accent2"/>
              </a:solidFill>
              <a:latin typeface="Calibri" pitchFamily="34" charset="0"/>
            </a:rPr>
            <a:t>PRODUCTIVIDAD</a:t>
          </a:r>
          <a:r>
            <a:rPr lang="es-ES" sz="2400" dirty="0" smtClean="0">
              <a:latin typeface="Calibri" pitchFamily="34" charset="0"/>
            </a:rPr>
            <a:t>:</a:t>
          </a:r>
          <a:r>
            <a:rPr lang="es-ES" sz="2000" dirty="0" smtClean="0">
              <a:latin typeface="Calibri" pitchFamily="34" charset="0"/>
            </a:rPr>
            <a:t> Cualquier factor que permita ↑productividad (formación, tecnología, organización…) permite ofrecer más productos (</a:t>
          </a:r>
          <a:r>
            <a:rPr lang="es-ES" sz="2000" dirty="0" smtClean="0">
              <a:latin typeface="Calibri" pitchFamily="34" charset="0"/>
              <a:sym typeface="Wingdings"/>
            </a:rPr>
            <a:t></a:t>
          </a:r>
          <a:r>
            <a:rPr lang="es-ES" sz="2000" dirty="0" err="1" smtClean="0">
              <a:latin typeface="Calibri" pitchFamily="34" charset="0"/>
              <a:sym typeface="Wingdings"/>
            </a:rPr>
            <a:t>Q</a:t>
          </a:r>
          <a:r>
            <a:rPr lang="es-ES" sz="1800" dirty="0" err="1" smtClean="0">
              <a:latin typeface="Calibri" pitchFamily="34" charset="0"/>
              <a:sym typeface="Wingdings"/>
            </a:rPr>
            <a:t>o</a:t>
          </a:r>
          <a:r>
            <a:rPr lang="es-ES" sz="2000" dirty="0" smtClean="0">
              <a:latin typeface="Calibri" pitchFamily="34" charset="0"/>
              <a:sym typeface="Wingdings"/>
            </a:rPr>
            <a:t>) </a:t>
          </a:r>
          <a:r>
            <a:rPr lang="es-ES" sz="2000" dirty="0" smtClean="0">
              <a:latin typeface="Calibri" pitchFamily="34" charset="0"/>
            </a:rPr>
            <a:t>con los mismos costes para aumentar sus beneficios</a:t>
          </a:r>
          <a:endParaRPr lang="es-ES" sz="2000" dirty="0">
            <a:latin typeface="Calibri" pitchFamily="34" charset="0"/>
          </a:endParaRPr>
        </a:p>
      </dgm:t>
    </dgm:pt>
    <dgm:pt modelId="{3A39BB24-8CBF-4A33-A519-F0110742945A}" type="parTrans" cxnId="{B94FF350-BF29-4495-BEB4-6A4424C9584D}">
      <dgm:prSet/>
      <dgm:spPr/>
      <dgm:t>
        <a:bodyPr/>
        <a:lstStyle/>
        <a:p>
          <a:endParaRPr lang="es-ES"/>
        </a:p>
      </dgm:t>
    </dgm:pt>
    <dgm:pt modelId="{41EED468-B7B4-4F60-BCCE-7C2CB2938B24}" type="sibTrans" cxnId="{B94FF350-BF29-4495-BEB4-6A4424C9584D}">
      <dgm:prSet/>
      <dgm:spPr/>
      <dgm:t>
        <a:bodyPr/>
        <a:lstStyle/>
        <a:p>
          <a:endParaRPr lang="es-ES"/>
        </a:p>
      </dgm:t>
    </dgm:pt>
    <dgm:pt modelId="{E6E794C6-4D8B-48D1-A378-71A4E04BB6F0}">
      <dgm:prSet phldrT="[Texto]" custT="1"/>
      <dgm:spPr/>
      <dgm:t>
        <a:bodyPr/>
        <a:lstStyle/>
        <a:p>
          <a:endParaRPr lang="es-ES" sz="2000" dirty="0">
            <a:latin typeface="Calibri" pitchFamily="34" charset="0"/>
          </a:endParaRPr>
        </a:p>
      </dgm:t>
    </dgm:pt>
    <dgm:pt modelId="{85F4A1A2-055F-4222-9597-698F53F05B16}" type="parTrans" cxnId="{923883CB-E25C-4B61-B7BF-5BC96D4ACA5C}">
      <dgm:prSet/>
      <dgm:spPr/>
      <dgm:t>
        <a:bodyPr/>
        <a:lstStyle/>
        <a:p>
          <a:endParaRPr lang="es-ES"/>
        </a:p>
      </dgm:t>
    </dgm:pt>
    <dgm:pt modelId="{B835B2F0-0895-4CAE-8843-031F78546022}" type="sibTrans" cxnId="{923883CB-E25C-4B61-B7BF-5BC96D4ACA5C}">
      <dgm:prSet/>
      <dgm:spPr/>
      <dgm:t>
        <a:bodyPr/>
        <a:lstStyle/>
        <a:p>
          <a:endParaRPr lang="es-ES"/>
        </a:p>
      </dgm:t>
    </dgm:pt>
    <dgm:pt modelId="{2D42527F-CC0C-4611-813D-C9D472ED9F0B}">
      <dgm:prSet phldrT="[Texto]" custT="1"/>
      <dgm:spPr/>
      <dgm:t>
        <a:bodyPr/>
        <a:lstStyle/>
        <a:p>
          <a:endParaRPr lang="es-ES" sz="3600" dirty="0">
            <a:latin typeface="Calibri" pitchFamily="34" charset="0"/>
          </a:endParaRPr>
        </a:p>
      </dgm:t>
    </dgm:pt>
    <dgm:pt modelId="{B574D8C0-F3B4-4512-AF1F-1F5674F7CEB3}" type="sibTrans" cxnId="{86038642-C015-4FA5-A1C5-40AB63099E2D}">
      <dgm:prSet/>
      <dgm:spPr/>
      <dgm:t>
        <a:bodyPr/>
        <a:lstStyle/>
        <a:p>
          <a:endParaRPr lang="es-ES"/>
        </a:p>
      </dgm:t>
    </dgm:pt>
    <dgm:pt modelId="{4AF0DDAD-4D9C-40F9-B115-DB978F0DA51D}" type="parTrans" cxnId="{86038642-C015-4FA5-A1C5-40AB63099E2D}">
      <dgm:prSet/>
      <dgm:spPr/>
      <dgm:t>
        <a:bodyPr/>
        <a:lstStyle/>
        <a:p>
          <a:endParaRPr lang="es-ES"/>
        </a:p>
      </dgm:t>
    </dgm:pt>
    <dgm:pt modelId="{F5E8C3B0-09D9-404D-9E0D-EB19EF1E3FBC}" type="pres">
      <dgm:prSet presAssocID="{1EA36CD8-0F5B-4ED2-A588-4DD677FBF93D}" presName="linear" presStyleCnt="0">
        <dgm:presLayoutVars>
          <dgm:dir/>
          <dgm:animLvl val="lvl"/>
          <dgm:resizeHandles val="exact"/>
        </dgm:presLayoutVars>
      </dgm:prSet>
      <dgm:spPr/>
      <dgm:t>
        <a:bodyPr/>
        <a:lstStyle/>
        <a:p>
          <a:endParaRPr lang="es-ES"/>
        </a:p>
      </dgm:t>
    </dgm:pt>
    <dgm:pt modelId="{65E9ABBF-D33B-4C26-99CB-F438E39ACA84}" type="pres">
      <dgm:prSet presAssocID="{D8F9D0E4-3581-4FF1-BC35-CA1F6EEE56DC}" presName="parentLin" presStyleCnt="0"/>
      <dgm:spPr/>
    </dgm:pt>
    <dgm:pt modelId="{84DBBE14-B508-4F79-B1BE-2E6D77C172BC}" type="pres">
      <dgm:prSet presAssocID="{D8F9D0E4-3581-4FF1-BC35-CA1F6EEE56DC}" presName="parentLeftMargin" presStyleLbl="node1" presStyleIdx="0" presStyleCnt="1"/>
      <dgm:spPr/>
      <dgm:t>
        <a:bodyPr/>
        <a:lstStyle/>
        <a:p>
          <a:endParaRPr lang="es-ES"/>
        </a:p>
      </dgm:t>
    </dgm:pt>
    <dgm:pt modelId="{594D6281-34E9-433A-B697-8364852B277B}" type="pres">
      <dgm:prSet presAssocID="{D8F9D0E4-3581-4FF1-BC35-CA1F6EEE56DC}" presName="parentText" presStyleLbl="node1" presStyleIdx="0" presStyleCnt="1" custScaleX="103759" custScaleY="48382">
        <dgm:presLayoutVars>
          <dgm:chMax val="0"/>
          <dgm:bulletEnabled val="1"/>
        </dgm:presLayoutVars>
      </dgm:prSet>
      <dgm:spPr/>
      <dgm:t>
        <a:bodyPr/>
        <a:lstStyle/>
        <a:p>
          <a:endParaRPr lang="es-ES"/>
        </a:p>
      </dgm:t>
    </dgm:pt>
    <dgm:pt modelId="{8C5871C3-BC76-42C4-8C08-5E64C1D737AD}" type="pres">
      <dgm:prSet presAssocID="{D8F9D0E4-3581-4FF1-BC35-CA1F6EEE56DC}" presName="negativeSpace" presStyleCnt="0"/>
      <dgm:spPr/>
    </dgm:pt>
    <dgm:pt modelId="{E71BB4A6-6365-48B2-8857-2884873FCDD6}" type="pres">
      <dgm:prSet presAssocID="{D8F9D0E4-3581-4FF1-BC35-CA1F6EEE56DC}" presName="childText" presStyleLbl="conFgAcc1" presStyleIdx="0" presStyleCnt="1">
        <dgm:presLayoutVars>
          <dgm:bulletEnabled val="1"/>
        </dgm:presLayoutVars>
      </dgm:prSet>
      <dgm:spPr/>
      <dgm:t>
        <a:bodyPr/>
        <a:lstStyle/>
        <a:p>
          <a:endParaRPr lang="es-ES"/>
        </a:p>
      </dgm:t>
    </dgm:pt>
  </dgm:ptLst>
  <dgm:cxnLst>
    <dgm:cxn modelId="{39BB9C6A-6892-437F-8837-520734485270}" srcId="{E6E794C6-4D8B-48D1-A378-71A4E04BB6F0}" destId="{0B633E16-101A-4E4C-BE0F-F8A28FCA3D74}" srcOrd="0" destOrd="0" parTransId="{74945BF9-008F-4321-939A-D5E2D1C1D2D1}" sibTransId="{88051DE6-2982-4B0C-8CD5-62809EA852DE}"/>
    <dgm:cxn modelId="{98B07314-6E2A-4C13-9A68-0B53A9FFE770}" type="presOf" srcId="{56F4218E-FC15-41A4-B9CD-33DB67D77B24}" destId="{E71BB4A6-6365-48B2-8857-2884873FCDD6}" srcOrd="0" destOrd="4" presId="urn:microsoft.com/office/officeart/2005/8/layout/list1"/>
    <dgm:cxn modelId="{5491D108-FEC6-49F7-BD91-E56AD06FC0F2}" srcId="{D8F9D0E4-3581-4FF1-BC35-CA1F6EEE56DC}" destId="{4ADEA5BB-5044-4878-922E-31204EDE1983}" srcOrd="0" destOrd="0" parTransId="{3B1D1B29-6FA7-4B03-97AF-D99C785A1F05}" sibTransId="{3172D8D3-118F-49BE-9C6E-7DC3ADFF7BB7}"/>
    <dgm:cxn modelId="{1F8A247E-8032-4BB1-AA6A-C0448A4BB51C}" type="presOf" srcId="{2D42527F-CC0C-4611-813D-C9D472ED9F0B}" destId="{E71BB4A6-6365-48B2-8857-2884873FCDD6}" srcOrd="0" destOrd="3" presId="urn:microsoft.com/office/officeart/2005/8/layout/list1"/>
    <dgm:cxn modelId="{FF5F880E-E4BA-4029-B9D6-E6B1994BCA88}" srcId="{2D42527F-CC0C-4611-813D-C9D472ED9F0B}" destId="{AC490781-87E6-4A95-B07B-CC013387C8E6}" srcOrd="1" destOrd="0" parTransId="{FD099C55-1F29-400C-9A5E-F31785B38BBB}" sibTransId="{A1638C23-7748-4634-A06D-8D5CE4811B33}"/>
    <dgm:cxn modelId="{A39040E5-FDD3-476A-BD0B-BBE9AA49E4A1}" type="presOf" srcId="{1EA36CD8-0F5B-4ED2-A588-4DD677FBF93D}" destId="{F5E8C3B0-09D9-404D-9E0D-EB19EF1E3FBC}" srcOrd="0" destOrd="0" presId="urn:microsoft.com/office/officeart/2005/8/layout/list1"/>
    <dgm:cxn modelId="{B94FF350-BF29-4495-BEB4-6A4424C9584D}" srcId="{2D42527F-CC0C-4611-813D-C9D472ED9F0B}" destId="{56F4218E-FC15-41A4-B9CD-33DB67D77B24}" srcOrd="0" destOrd="0" parTransId="{3A39BB24-8CBF-4A33-A519-F0110742945A}" sibTransId="{41EED468-B7B4-4F60-BCCE-7C2CB2938B24}"/>
    <dgm:cxn modelId="{3979FBEE-5B61-4492-ADB8-DCDFC9BDA026}" type="presOf" srcId="{0B633E16-101A-4E4C-BE0F-F8A28FCA3D74}" destId="{E71BB4A6-6365-48B2-8857-2884873FCDD6}" srcOrd="0" destOrd="2" presId="urn:microsoft.com/office/officeart/2005/8/layout/list1"/>
    <dgm:cxn modelId="{3C80ADA5-8B29-459E-9408-86C09E905DDF}" type="presOf" srcId="{D8F9D0E4-3581-4FF1-BC35-CA1F6EEE56DC}" destId="{594D6281-34E9-433A-B697-8364852B277B}" srcOrd="1" destOrd="0" presId="urn:microsoft.com/office/officeart/2005/8/layout/list1"/>
    <dgm:cxn modelId="{7448EE9A-7580-491A-9026-1E866B31AA58}" type="presOf" srcId="{D8F9D0E4-3581-4FF1-BC35-CA1F6EEE56DC}" destId="{84DBBE14-B508-4F79-B1BE-2E6D77C172BC}" srcOrd="0" destOrd="0" presId="urn:microsoft.com/office/officeart/2005/8/layout/list1"/>
    <dgm:cxn modelId="{14CCF750-9EA4-422F-BC66-1E2518E9BE91}" srcId="{1EA36CD8-0F5B-4ED2-A588-4DD677FBF93D}" destId="{D8F9D0E4-3581-4FF1-BC35-CA1F6EEE56DC}" srcOrd="0" destOrd="0" parTransId="{BA373A01-79F0-4D69-8ED7-F179390A95D0}" sibTransId="{118D6388-A588-4DD6-BD97-D904A5A1D673}"/>
    <dgm:cxn modelId="{86038642-C015-4FA5-A1C5-40AB63099E2D}" srcId="{D8F9D0E4-3581-4FF1-BC35-CA1F6EEE56DC}" destId="{2D42527F-CC0C-4611-813D-C9D472ED9F0B}" srcOrd="2" destOrd="0" parTransId="{4AF0DDAD-4D9C-40F9-B115-DB978F0DA51D}" sibTransId="{B574D8C0-F3B4-4512-AF1F-1F5674F7CEB3}"/>
    <dgm:cxn modelId="{DF8E2AD3-34B7-4814-92B0-1E30E4821107}" type="presOf" srcId="{4ADEA5BB-5044-4878-922E-31204EDE1983}" destId="{E71BB4A6-6365-48B2-8857-2884873FCDD6}" srcOrd="0" destOrd="0" presId="urn:microsoft.com/office/officeart/2005/8/layout/list1"/>
    <dgm:cxn modelId="{923883CB-E25C-4B61-B7BF-5BC96D4ACA5C}" srcId="{D8F9D0E4-3581-4FF1-BC35-CA1F6EEE56DC}" destId="{E6E794C6-4D8B-48D1-A378-71A4E04BB6F0}" srcOrd="1" destOrd="0" parTransId="{85F4A1A2-055F-4222-9597-698F53F05B16}" sibTransId="{B835B2F0-0895-4CAE-8843-031F78546022}"/>
    <dgm:cxn modelId="{FC4021E6-8C5F-4125-97A9-D0C48D2FDF9A}" type="presOf" srcId="{AC490781-87E6-4A95-B07B-CC013387C8E6}" destId="{E71BB4A6-6365-48B2-8857-2884873FCDD6}" srcOrd="0" destOrd="5" presId="urn:microsoft.com/office/officeart/2005/8/layout/list1"/>
    <dgm:cxn modelId="{5B0833EA-037D-409F-B818-C9FC129ACD69}" type="presOf" srcId="{E6E794C6-4D8B-48D1-A378-71A4E04BB6F0}" destId="{E71BB4A6-6365-48B2-8857-2884873FCDD6}" srcOrd="0" destOrd="1" presId="urn:microsoft.com/office/officeart/2005/8/layout/list1"/>
    <dgm:cxn modelId="{81925059-386C-499E-8403-97E2E3C3D736}" type="presParOf" srcId="{F5E8C3B0-09D9-404D-9E0D-EB19EF1E3FBC}" destId="{65E9ABBF-D33B-4C26-99CB-F438E39ACA84}" srcOrd="0" destOrd="0" presId="urn:microsoft.com/office/officeart/2005/8/layout/list1"/>
    <dgm:cxn modelId="{4BA10C1E-FB85-43AE-9351-36183B4EEE7B}" type="presParOf" srcId="{65E9ABBF-D33B-4C26-99CB-F438E39ACA84}" destId="{84DBBE14-B508-4F79-B1BE-2E6D77C172BC}" srcOrd="0" destOrd="0" presId="urn:microsoft.com/office/officeart/2005/8/layout/list1"/>
    <dgm:cxn modelId="{AF16AF43-BC8D-4A0F-BD65-205CA3801AFA}" type="presParOf" srcId="{65E9ABBF-D33B-4C26-99CB-F438E39ACA84}" destId="{594D6281-34E9-433A-B697-8364852B277B}" srcOrd="1" destOrd="0" presId="urn:microsoft.com/office/officeart/2005/8/layout/list1"/>
    <dgm:cxn modelId="{789ED406-0D06-4226-BCC8-F01C9B9E60DF}" type="presParOf" srcId="{F5E8C3B0-09D9-404D-9E0D-EB19EF1E3FBC}" destId="{8C5871C3-BC76-42C4-8C08-5E64C1D737AD}" srcOrd="1" destOrd="0" presId="urn:microsoft.com/office/officeart/2005/8/layout/list1"/>
    <dgm:cxn modelId="{B71C5984-EC6D-425E-8EFE-29CC80C1A9E0}" type="presParOf" srcId="{F5E8C3B0-09D9-404D-9E0D-EB19EF1E3FBC}" destId="{E71BB4A6-6365-48B2-8857-2884873FCDD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23AC12A-4754-4C8B-89A5-C4C5E7CD6E85}" type="doc">
      <dgm:prSet loTypeId="urn:microsoft.com/office/officeart/2005/8/layout/list1" loCatId="list" qsTypeId="urn:microsoft.com/office/officeart/2005/8/quickstyle/3d3" qsCatId="3D" csTypeId="urn:microsoft.com/office/officeart/2005/8/colors/colorful2" csCatId="colorful" phldr="1"/>
      <dgm:spPr/>
      <dgm:t>
        <a:bodyPr/>
        <a:lstStyle/>
        <a:p>
          <a:endParaRPr lang="es-ES"/>
        </a:p>
      </dgm:t>
    </dgm:pt>
    <dgm:pt modelId="{768B13D7-6C3B-44CE-82D2-D26320023E63}">
      <dgm:prSet phldrT="[Texto]" custT="1"/>
      <dgm:spPr/>
      <dgm:t>
        <a:bodyPr/>
        <a:lstStyle/>
        <a:p>
          <a:r>
            <a:rPr lang="es-ES" sz="2000" b="1" dirty="0" smtClean="0">
              <a:latin typeface="Calibri" pitchFamily="34" charset="0"/>
            </a:rPr>
            <a:t>DESPLAZAMIENTO A LA DERECHA</a:t>
          </a:r>
          <a:endParaRPr lang="es-ES" sz="2000" b="1" dirty="0">
            <a:latin typeface="Calibri" pitchFamily="34" charset="0"/>
          </a:endParaRPr>
        </a:p>
      </dgm:t>
    </dgm:pt>
    <dgm:pt modelId="{8871BD25-C255-4937-A419-B4B15DC56F9E}" type="parTrans" cxnId="{9E3CC178-D9EF-41F9-AC1A-67CFCA22C3AD}">
      <dgm:prSet/>
      <dgm:spPr/>
      <dgm:t>
        <a:bodyPr/>
        <a:lstStyle/>
        <a:p>
          <a:endParaRPr lang="es-ES">
            <a:latin typeface="Calibri" pitchFamily="34" charset="0"/>
          </a:endParaRPr>
        </a:p>
      </dgm:t>
    </dgm:pt>
    <dgm:pt modelId="{18F69C8D-37C5-4338-A795-BF7AAA6969D1}" type="sibTrans" cxnId="{9E3CC178-D9EF-41F9-AC1A-67CFCA22C3AD}">
      <dgm:prSet/>
      <dgm:spPr/>
      <dgm:t>
        <a:bodyPr/>
        <a:lstStyle/>
        <a:p>
          <a:endParaRPr lang="es-ES">
            <a:latin typeface="Calibri" pitchFamily="34" charset="0"/>
          </a:endParaRPr>
        </a:p>
      </dgm:t>
    </dgm:pt>
    <dgm:pt modelId="{B59BFE26-B689-41C9-8B25-8B1CCFE6992F}">
      <dgm:prSet phldrT="[Texto]"/>
      <dgm:spPr/>
      <dgm:t>
        <a:bodyPr/>
        <a:lstStyle/>
        <a:p>
          <a:r>
            <a:rPr lang="es-ES" dirty="0" smtClean="0">
              <a:latin typeface="Calibri" pitchFamily="34" charset="0"/>
            </a:rPr>
            <a:t>AL = P</a:t>
          </a:r>
          <a:endParaRPr lang="es-ES" dirty="0">
            <a:latin typeface="Calibri" pitchFamily="34" charset="0"/>
          </a:endParaRPr>
        </a:p>
      </dgm:t>
    </dgm:pt>
    <dgm:pt modelId="{C7FBFA61-466A-44C3-8F45-34B29650B72D}" type="parTrans" cxnId="{38F3B5D8-8962-4C9C-8B2A-ECFCE62ECF07}">
      <dgm:prSet/>
      <dgm:spPr/>
      <dgm:t>
        <a:bodyPr/>
        <a:lstStyle/>
        <a:p>
          <a:endParaRPr lang="es-ES">
            <a:latin typeface="Calibri" pitchFamily="34" charset="0"/>
          </a:endParaRPr>
        </a:p>
      </dgm:t>
    </dgm:pt>
    <dgm:pt modelId="{71474C69-434D-47F4-A6D2-F4FE802E130E}" type="sibTrans" cxnId="{38F3B5D8-8962-4C9C-8B2A-ECFCE62ECF07}">
      <dgm:prSet/>
      <dgm:spPr/>
      <dgm:t>
        <a:bodyPr/>
        <a:lstStyle/>
        <a:p>
          <a:endParaRPr lang="es-ES">
            <a:latin typeface="Calibri" pitchFamily="34" charset="0"/>
          </a:endParaRPr>
        </a:p>
      </dgm:t>
    </dgm:pt>
    <dgm:pt modelId="{CE79B314-AC59-48FD-A9E7-7DFEA579D8F0}">
      <dgm:prSet phldrT="[Texto]" custT="1"/>
      <dgm:spPr/>
      <dgm:t>
        <a:bodyPr/>
        <a:lstStyle/>
        <a:p>
          <a:r>
            <a:rPr lang="es-ES" sz="2000" b="1" dirty="0" smtClean="0">
              <a:latin typeface="Calibri" pitchFamily="34" charset="0"/>
            </a:rPr>
            <a:t>DESPLAZAMIENTO A LA IZQUIERDA</a:t>
          </a:r>
          <a:endParaRPr lang="es-ES" sz="2000" b="1" dirty="0">
            <a:latin typeface="Calibri" pitchFamily="34" charset="0"/>
          </a:endParaRPr>
        </a:p>
      </dgm:t>
    </dgm:pt>
    <dgm:pt modelId="{FE96F1DB-2D1B-4630-82FB-84B21181B1A4}" type="parTrans" cxnId="{C0C877B2-8761-4796-ABE6-FB56BBCF45CF}">
      <dgm:prSet/>
      <dgm:spPr/>
      <dgm:t>
        <a:bodyPr/>
        <a:lstStyle/>
        <a:p>
          <a:endParaRPr lang="es-ES">
            <a:latin typeface="Calibri" pitchFamily="34" charset="0"/>
          </a:endParaRPr>
        </a:p>
      </dgm:t>
    </dgm:pt>
    <dgm:pt modelId="{B46AE77C-E441-4831-A8A0-6E0155E2F4E9}" type="sibTrans" cxnId="{C0C877B2-8761-4796-ABE6-FB56BBCF45CF}">
      <dgm:prSet/>
      <dgm:spPr/>
      <dgm:t>
        <a:bodyPr/>
        <a:lstStyle/>
        <a:p>
          <a:endParaRPr lang="es-ES">
            <a:latin typeface="Calibri" pitchFamily="34" charset="0"/>
          </a:endParaRPr>
        </a:p>
      </dgm:t>
    </dgm:pt>
    <dgm:pt modelId="{9FF33F73-94FC-473E-9FA3-F45A02DEA2CD}">
      <dgm:prSet phldrT="[Texto]"/>
      <dgm:spPr/>
      <dgm:t>
        <a:bodyPr/>
        <a:lstStyle/>
        <a:p>
          <a:r>
            <a:rPr lang="es-ES" dirty="0" smtClean="0">
              <a:latin typeface="Calibri" pitchFamily="34" charset="0"/>
              <a:sym typeface="Wingdings"/>
            </a:rPr>
            <a:t> Expectativas de mercado</a:t>
          </a:r>
          <a:endParaRPr lang="es-ES" dirty="0">
            <a:latin typeface="Calibri" pitchFamily="34" charset="0"/>
          </a:endParaRPr>
        </a:p>
      </dgm:t>
    </dgm:pt>
    <dgm:pt modelId="{64A636EF-9803-4520-A906-22A967F53670}" type="parTrans" cxnId="{9C76E5A9-A55C-4877-BDBD-F82F6E8150E9}">
      <dgm:prSet/>
      <dgm:spPr/>
      <dgm:t>
        <a:bodyPr/>
        <a:lstStyle/>
        <a:p>
          <a:endParaRPr lang="es-ES">
            <a:latin typeface="Calibri" pitchFamily="34" charset="0"/>
          </a:endParaRPr>
        </a:p>
      </dgm:t>
    </dgm:pt>
    <dgm:pt modelId="{D15ABF6D-524A-4034-9AAF-6BE861E78FCC}" type="sibTrans" cxnId="{9C76E5A9-A55C-4877-BDBD-F82F6E8150E9}">
      <dgm:prSet/>
      <dgm:spPr/>
      <dgm:t>
        <a:bodyPr/>
        <a:lstStyle/>
        <a:p>
          <a:endParaRPr lang="es-ES">
            <a:latin typeface="Calibri" pitchFamily="34" charset="0"/>
          </a:endParaRPr>
        </a:p>
      </dgm:t>
    </dgm:pt>
    <dgm:pt modelId="{5EA3B0AE-4BD8-4F05-AB83-BEAA09345D5E}">
      <dgm:prSet phldrT="[Texto]"/>
      <dgm:spPr/>
      <dgm:t>
        <a:bodyPr/>
        <a:lstStyle/>
        <a:p>
          <a:r>
            <a:rPr lang="es-ES" dirty="0" smtClean="0">
              <a:latin typeface="Calibri" pitchFamily="34" charset="0"/>
              <a:sym typeface="Wingdings"/>
            </a:rPr>
            <a:t> Productividad</a:t>
          </a:r>
          <a:endParaRPr lang="es-ES" dirty="0">
            <a:latin typeface="Calibri" pitchFamily="34" charset="0"/>
          </a:endParaRPr>
        </a:p>
      </dgm:t>
    </dgm:pt>
    <dgm:pt modelId="{50BAF665-6E1A-4F8E-896E-237936248D3A}" type="parTrans" cxnId="{295017BE-63EB-491A-B844-3A9A592A73C8}">
      <dgm:prSet/>
      <dgm:spPr/>
      <dgm:t>
        <a:bodyPr/>
        <a:lstStyle/>
        <a:p>
          <a:endParaRPr lang="es-ES">
            <a:latin typeface="Calibri" pitchFamily="34" charset="0"/>
          </a:endParaRPr>
        </a:p>
      </dgm:t>
    </dgm:pt>
    <dgm:pt modelId="{3E2331C2-2A94-416F-A52C-D4B1F4E06862}" type="sibTrans" cxnId="{295017BE-63EB-491A-B844-3A9A592A73C8}">
      <dgm:prSet/>
      <dgm:spPr/>
      <dgm:t>
        <a:bodyPr/>
        <a:lstStyle/>
        <a:p>
          <a:endParaRPr lang="es-ES">
            <a:latin typeface="Calibri" pitchFamily="34" charset="0"/>
          </a:endParaRPr>
        </a:p>
      </dgm:t>
    </dgm:pt>
    <dgm:pt modelId="{90D4259D-4E20-4F06-82E8-3F26D13E3448}">
      <dgm:prSet phldrT="[Texto]"/>
      <dgm:spPr/>
      <dgm:t>
        <a:bodyPr/>
        <a:lstStyle/>
        <a:p>
          <a:r>
            <a:rPr lang="es-ES" dirty="0" smtClean="0">
              <a:latin typeface="Calibri" pitchFamily="34" charset="0"/>
              <a:sym typeface="Wingdings"/>
            </a:rPr>
            <a:t>Coste  de FP</a:t>
          </a:r>
          <a:endParaRPr lang="es-ES" dirty="0">
            <a:latin typeface="Calibri" pitchFamily="34" charset="0"/>
          </a:endParaRPr>
        </a:p>
      </dgm:t>
    </dgm:pt>
    <dgm:pt modelId="{FC6DCA89-B5D3-464D-B787-28EBCF9A1992}" type="parTrans" cxnId="{034F5EF9-8EB8-47E1-8078-A81FDCFAEB2E}">
      <dgm:prSet/>
      <dgm:spPr/>
      <dgm:t>
        <a:bodyPr/>
        <a:lstStyle/>
        <a:p>
          <a:endParaRPr lang="es-ES">
            <a:latin typeface="Calibri" pitchFamily="34" charset="0"/>
          </a:endParaRPr>
        </a:p>
      </dgm:t>
    </dgm:pt>
    <dgm:pt modelId="{491AEB58-3375-4583-BB00-59E441A0E321}" type="sibTrans" cxnId="{034F5EF9-8EB8-47E1-8078-A81FDCFAEB2E}">
      <dgm:prSet/>
      <dgm:spPr/>
      <dgm:t>
        <a:bodyPr/>
        <a:lstStyle/>
        <a:p>
          <a:endParaRPr lang="es-ES">
            <a:latin typeface="Calibri" pitchFamily="34" charset="0"/>
          </a:endParaRPr>
        </a:p>
      </dgm:t>
    </dgm:pt>
    <dgm:pt modelId="{2D9AB5B0-3AFF-45DF-81C6-B188F27B089A}">
      <dgm:prSet phldrT="[Texto]"/>
      <dgm:spPr/>
      <dgm:t>
        <a:bodyPr/>
        <a:lstStyle/>
        <a:p>
          <a:r>
            <a:rPr lang="es-ES" dirty="0" smtClean="0">
              <a:latin typeface="Calibri" pitchFamily="34" charset="0"/>
            </a:rPr>
            <a:t>A</a:t>
          </a:r>
          <a:r>
            <a:rPr lang="es-ES" dirty="0" smtClean="0">
              <a:latin typeface="Calibri" pitchFamily="34" charset="0"/>
              <a:sym typeface="Wingdings"/>
            </a:rPr>
            <a:t>≠</a:t>
          </a:r>
          <a:r>
            <a:rPr lang="es-ES" dirty="0" smtClean="0">
              <a:latin typeface="Calibri" pitchFamily="34" charset="0"/>
            </a:rPr>
            <a:t> P</a:t>
          </a:r>
          <a:endParaRPr lang="es-ES" dirty="0">
            <a:latin typeface="Calibri" pitchFamily="34" charset="0"/>
          </a:endParaRPr>
        </a:p>
      </dgm:t>
    </dgm:pt>
    <dgm:pt modelId="{4304F3D5-5FCB-42D0-8D80-7373A63F080E}" type="parTrans" cxnId="{E890E848-FB9B-4513-89C4-C5EDEC6E1817}">
      <dgm:prSet/>
      <dgm:spPr/>
      <dgm:t>
        <a:bodyPr/>
        <a:lstStyle/>
        <a:p>
          <a:endParaRPr lang="es-ES">
            <a:latin typeface="Calibri" pitchFamily="34" charset="0"/>
          </a:endParaRPr>
        </a:p>
      </dgm:t>
    </dgm:pt>
    <dgm:pt modelId="{9027C132-8261-45F0-BCBD-CC63572977C4}" type="sibTrans" cxnId="{E890E848-FB9B-4513-89C4-C5EDEC6E1817}">
      <dgm:prSet/>
      <dgm:spPr/>
      <dgm:t>
        <a:bodyPr/>
        <a:lstStyle/>
        <a:p>
          <a:endParaRPr lang="es-ES">
            <a:latin typeface="Calibri" pitchFamily="34" charset="0"/>
          </a:endParaRPr>
        </a:p>
      </dgm:t>
    </dgm:pt>
    <dgm:pt modelId="{F51AE7BE-6992-4E47-AE6B-2B2FD52BB90C}">
      <dgm:prSet/>
      <dgm:spPr/>
      <dgm:t>
        <a:bodyPr/>
        <a:lstStyle/>
        <a:p>
          <a:r>
            <a:rPr lang="es-ES" dirty="0" smtClean="0">
              <a:latin typeface="Calibri" pitchFamily="34" charset="0"/>
              <a:sym typeface="Wingdings"/>
            </a:rPr>
            <a:t> Expectativas de mercado</a:t>
          </a:r>
          <a:endParaRPr lang="es-ES" dirty="0">
            <a:latin typeface="Calibri" pitchFamily="34" charset="0"/>
          </a:endParaRPr>
        </a:p>
      </dgm:t>
    </dgm:pt>
    <dgm:pt modelId="{DB58FC57-6965-44A9-BD3D-E905FEFBBCCD}" type="parTrans" cxnId="{78B19CE0-AC79-4301-91A3-A63CAF973D67}">
      <dgm:prSet/>
      <dgm:spPr/>
      <dgm:t>
        <a:bodyPr/>
        <a:lstStyle/>
        <a:p>
          <a:endParaRPr lang="es-ES">
            <a:latin typeface="Calibri" pitchFamily="34" charset="0"/>
          </a:endParaRPr>
        </a:p>
      </dgm:t>
    </dgm:pt>
    <dgm:pt modelId="{87ACAF23-97E2-498E-B41D-D2F7BFD6AF06}" type="sibTrans" cxnId="{78B19CE0-AC79-4301-91A3-A63CAF973D67}">
      <dgm:prSet/>
      <dgm:spPr/>
      <dgm:t>
        <a:bodyPr/>
        <a:lstStyle/>
        <a:p>
          <a:endParaRPr lang="es-ES">
            <a:latin typeface="Calibri" pitchFamily="34" charset="0"/>
          </a:endParaRPr>
        </a:p>
      </dgm:t>
    </dgm:pt>
    <dgm:pt modelId="{B0781FCD-0374-48E4-B2C9-90940FF615CA}">
      <dgm:prSet/>
      <dgm:spPr/>
      <dgm:t>
        <a:bodyPr/>
        <a:lstStyle/>
        <a:p>
          <a:r>
            <a:rPr lang="es-ES" dirty="0" smtClean="0">
              <a:latin typeface="Calibri" pitchFamily="34" charset="0"/>
              <a:sym typeface="Wingdings"/>
            </a:rPr>
            <a:t> COSTES DE PRODUCCIÓN</a:t>
          </a:r>
          <a:endParaRPr lang="es-ES" dirty="0">
            <a:latin typeface="Calibri" pitchFamily="34" charset="0"/>
          </a:endParaRPr>
        </a:p>
      </dgm:t>
    </dgm:pt>
    <dgm:pt modelId="{4B463AE2-E9B1-44A3-980A-D0F590D1A5D5}" type="parTrans" cxnId="{8546BB90-C313-44DB-8B77-0F3B76B7B241}">
      <dgm:prSet/>
      <dgm:spPr/>
      <dgm:t>
        <a:bodyPr/>
        <a:lstStyle/>
        <a:p>
          <a:endParaRPr lang="es-ES">
            <a:latin typeface="Calibri" pitchFamily="34" charset="0"/>
          </a:endParaRPr>
        </a:p>
      </dgm:t>
    </dgm:pt>
    <dgm:pt modelId="{48D24A30-FD63-453B-BFB6-19AC4519E42B}" type="sibTrans" cxnId="{8546BB90-C313-44DB-8B77-0F3B76B7B241}">
      <dgm:prSet/>
      <dgm:spPr/>
      <dgm:t>
        <a:bodyPr/>
        <a:lstStyle/>
        <a:p>
          <a:endParaRPr lang="es-ES">
            <a:latin typeface="Calibri" pitchFamily="34" charset="0"/>
          </a:endParaRPr>
        </a:p>
      </dgm:t>
    </dgm:pt>
    <dgm:pt modelId="{E1241357-BA17-4223-8E5E-0A469BFAD3C7}">
      <dgm:prSet phldrT="[Texto]"/>
      <dgm:spPr/>
      <dgm:t>
        <a:bodyPr/>
        <a:lstStyle/>
        <a:p>
          <a:r>
            <a:rPr lang="es-ES" dirty="0" smtClean="0">
              <a:latin typeface="Calibri" pitchFamily="34" charset="0"/>
              <a:sym typeface="Wingdings"/>
            </a:rPr>
            <a:t> COSTES DE PRODUCCIÓN</a:t>
          </a:r>
          <a:endParaRPr lang="es-ES" dirty="0">
            <a:latin typeface="Calibri" pitchFamily="34" charset="0"/>
          </a:endParaRPr>
        </a:p>
      </dgm:t>
    </dgm:pt>
    <dgm:pt modelId="{7A7D6FA2-E3B6-4839-93C2-50040C2B4ED6}" type="parTrans" cxnId="{1553CF1E-8BAA-49B7-BB68-185DCDE8B0FD}">
      <dgm:prSet/>
      <dgm:spPr/>
    </dgm:pt>
    <dgm:pt modelId="{FE11AFD6-1159-4436-81CD-ACC0AA1A1321}" type="sibTrans" cxnId="{1553CF1E-8BAA-49B7-BB68-185DCDE8B0FD}">
      <dgm:prSet/>
      <dgm:spPr/>
    </dgm:pt>
    <dgm:pt modelId="{F5F764DB-EBBB-4F05-B34A-9D01057F5997}">
      <dgm:prSet/>
      <dgm:spPr/>
      <dgm:t>
        <a:bodyPr/>
        <a:lstStyle/>
        <a:p>
          <a:r>
            <a:rPr lang="es-ES" dirty="0" smtClean="0">
              <a:latin typeface="Calibri" pitchFamily="34" charset="0"/>
              <a:sym typeface="Wingdings"/>
            </a:rPr>
            <a:t> Productividad</a:t>
          </a:r>
          <a:endParaRPr lang="es-ES" dirty="0">
            <a:latin typeface="Calibri" pitchFamily="34" charset="0"/>
          </a:endParaRPr>
        </a:p>
      </dgm:t>
    </dgm:pt>
    <dgm:pt modelId="{04226AD5-05FF-490C-9EE9-CF1F9BB65173}" type="parTrans" cxnId="{A3F2A0A5-58DF-4A74-9982-EE6A665A285F}">
      <dgm:prSet/>
      <dgm:spPr/>
      <dgm:t>
        <a:bodyPr/>
        <a:lstStyle/>
        <a:p>
          <a:endParaRPr lang="es-ES"/>
        </a:p>
      </dgm:t>
    </dgm:pt>
    <dgm:pt modelId="{4AE6A35A-9D1A-4DF0-8C31-288C2BFD1F47}" type="sibTrans" cxnId="{A3F2A0A5-58DF-4A74-9982-EE6A665A285F}">
      <dgm:prSet/>
      <dgm:spPr/>
      <dgm:t>
        <a:bodyPr/>
        <a:lstStyle/>
        <a:p>
          <a:endParaRPr lang="es-ES"/>
        </a:p>
      </dgm:t>
    </dgm:pt>
    <dgm:pt modelId="{B6DBA8E6-C781-40A9-BAD2-5A47060C7DB2}">
      <dgm:prSet/>
      <dgm:spPr/>
      <dgm:t>
        <a:bodyPr/>
        <a:lstStyle/>
        <a:p>
          <a:r>
            <a:rPr lang="es-ES" dirty="0" smtClean="0">
              <a:latin typeface="Calibri" pitchFamily="34" charset="0"/>
              <a:sym typeface="Wingdings"/>
            </a:rPr>
            <a:t>↑Coste  de FP</a:t>
          </a:r>
          <a:endParaRPr lang="es-ES" dirty="0">
            <a:latin typeface="Calibri" pitchFamily="34" charset="0"/>
          </a:endParaRPr>
        </a:p>
      </dgm:t>
    </dgm:pt>
    <dgm:pt modelId="{06564F65-CFC6-4C7B-8588-EBEC67F93956}" type="parTrans" cxnId="{D2EDC5E7-3CFE-4093-BEB0-760B901A1F32}">
      <dgm:prSet/>
      <dgm:spPr/>
      <dgm:t>
        <a:bodyPr/>
        <a:lstStyle/>
        <a:p>
          <a:endParaRPr lang="es-ES"/>
        </a:p>
      </dgm:t>
    </dgm:pt>
    <dgm:pt modelId="{BC0575F7-6EC2-4C82-8D5C-82409C7E54EE}" type="sibTrans" cxnId="{D2EDC5E7-3CFE-4093-BEB0-760B901A1F32}">
      <dgm:prSet/>
      <dgm:spPr/>
      <dgm:t>
        <a:bodyPr/>
        <a:lstStyle/>
        <a:p>
          <a:endParaRPr lang="es-ES"/>
        </a:p>
      </dgm:t>
    </dgm:pt>
    <dgm:pt modelId="{F7B90114-CC5A-40EB-AB31-55E59FAC8A85}" type="pres">
      <dgm:prSet presAssocID="{223AC12A-4754-4C8B-89A5-C4C5E7CD6E85}" presName="linear" presStyleCnt="0">
        <dgm:presLayoutVars>
          <dgm:dir/>
          <dgm:animLvl val="lvl"/>
          <dgm:resizeHandles val="exact"/>
        </dgm:presLayoutVars>
      </dgm:prSet>
      <dgm:spPr/>
      <dgm:t>
        <a:bodyPr/>
        <a:lstStyle/>
        <a:p>
          <a:endParaRPr lang="es-ES"/>
        </a:p>
      </dgm:t>
    </dgm:pt>
    <dgm:pt modelId="{F01E0289-EFBA-4BCD-938A-3759038A6BEB}" type="pres">
      <dgm:prSet presAssocID="{768B13D7-6C3B-44CE-82D2-D26320023E63}" presName="parentLin" presStyleCnt="0"/>
      <dgm:spPr/>
    </dgm:pt>
    <dgm:pt modelId="{923A72C5-C5D5-444D-B5AA-0E94F41AC1DB}" type="pres">
      <dgm:prSet presAssocID="{768B13D7-6C3B-44CE-82D2-D26320023E63}" presName="parentLeftMargin" presStyleLbl="node1" presStyleIdx="0" presStyleCnt="2"/>
      <dgm:spPr/>
      <dgm:t>
        <a:bodyPr/>
        <a:lstStyle/>
        <a:p>
          <a:endParaRPr lang="es-ES"/>
        </a:p>
      </dgm:t>
    </dgm:pt>
    <dgm:pt modelId="{38EB3E85-9BD4-4AED-8E14-7ECF380D42A5}" type="pres">
      <dgm:prSet presAssocID="{768B13D7-6C3B-44CE-82D2-D26320023E63}" presName="parentText" presStyleLbl="node1" presStyleIdx="0" presStyleCnt="2">
        <dgm:presLayoutVars>
          <dgm:chMax val="0"/>
          <dgm:bulletEnabled val="1"/>
        </dgm:presLayoutVars>
      </dgm:prSet>
      <dgm:spPr/>
      <dgm:t>
        <a:bodyPr/>
        <a:lstStyle/>
        <a:p>
          <a:endParaRPr lang="es-ES"/>
        </a:p>
      </dgm:t>
    </dgm:pt>
    <dgm:pt modelId="{9752EF2C-40C0-4A88-9F4F-B96B4798E402}" type="pres">
      <dgm:prSet presAssocID="{768B13D7-6C3B-44CE-82D2-D26320023E63}" presName="negativeSpace" presStyleCnt="0"/>
      <dgm:spPr/>
    </dgm:pt>
    <dgm:pt modelId="{F7DF1B91-1830-4038-8349-EBCF2FE09ACA}" type="pres">
      <dgm:prSet presAssocID="{768B13D7-6C3B-44CE-82D2-D26320023E63}" presName="childText" presStyleLbl="conFgAcc1" presStyleIdx="0" presStyleCnt="2">
        <dgm:presLayoutVars>
          <dgm:bulletEnabled val="1"/>
        </dgm:presLayoutVars>
      </dgm:prSet>
      <dgm:spPr/>
      <dgm:t>
        <a:bodyPr/>
        <a:lstStyle/>
        <a:p>
          <a:endParaRPr lang="es-ES"/>
        </a:p>
      </dgm:t>
    </dgm:pt>
    <dgm:pt modelId="{CE535638-1B7C-4183-A7DC-7DFA4E524D59}" type="pres">
      <dgm:prSet presAssocID="{18F69C8D-37C5-4338-A795-BF7AAA6969D1}" presName="spaceBetweenRectangles" presStyleCnt="0"/>
      <dgm:spPr/>
    </dgm:pt>
    <dgm:pt modelId="{60349F30-4F0E-4DA1-8F32-C225DC7353BC}" type="pres">
      <dgm:prSet presAssocID="{CE79B314-AC59-48FD-A9E7-7DFEA579D8F0}" presName="parentLin" presStyleCnt="0"/>
      <dgm:spPr/>
    </dgm:pt>
    <dgm:pt modelId="{300188FB-AA95-4E34-9D4E-4F440A55782B}" type="pres">
      <dgm:prSet presAssocID="{CE79B314-AC59-48FD-A9E7-7DFEA579D8F0}" presName="parentLeftMargin" presStyleLbl="node1" presStyleIdx="0" presStyleCnt="2"/>
      <dgm:spPr/>
      <dgm:t>
        <a:bodyPr/>
        <a:lstStyle/>
        <a:p>
          <a:endParaRPr lang="es-ES"/>
        </a:p>
      </dgm:t>
    </dgm:pt>
    <dgm:pt modelId="{E1F4D78A-76A8-4D25-8474-3DE487FE87F7}" type="pres">
      <dgm:prSet presAssocID="{CE79B314-AC59-48FD-A9E7-7DFEA579D8F0}" presName="parentText" presStyleLbl="node1" presStyleIdx="1" presStyleCnt="2">
        <dgm:presLayoutVars>
          <dgm:chMax val="0"/>
          <dgm:bulletEnabled val="1"/>
        </dgm:presLayoutVars>
      </dgm:prSet>
      <dgm:spPr/>
      <dgm:t>
        <a:bodyPr/>
        <a:lstStyle/>
        <a:p>
          <a:endParaRPr lang="es-ES"/>
        </a:p>
      </dgm:t>
    </dgm:pt>
    <dgm:pt modelId="{2821BF87-977C-417E-A611-4E46AB2F640F}" type="pres">
      <dgm:prSet presAssocID="{CE79B314-AC59-48FD-A9E7-7DFEA579D8F0}" presName="negativeSpace" presStyleCnt="0"/>
      <dgm:spPr/>
    </dgm:pt>
    <dgm:pt modelId="{EC0D4344-965A-4470-8FF8-0862958707B4}" type="pres">
      <dgm:prSet presAssocID="{CE79B314-AC59-48FD-A9E7-7DFEA579D8F0}" presName="childText" presStyleLbl="conFgAcc1" presStyleIdx="1" presStyleCnt="2">
        <dgm:presLayoutVars>
          <dgm:bulletEnabled val="1"/>
        </dgm:presLayoutVars>
      </dgm:prSet>
      <dgm:spPr/>
      <dgm:t>
        <a:bodyPr/>
        <a:lstStyle/>
        <a:p>
          <a:endParaRPr lang="es-ES"/>
        </a:p>
      </dgm:t>
    </dgm:pt>
  </dgm:ptLst>
  <dgm:cxnLst>
    <dgm:cxn modelId="{9E3CC178-D9EF-41F9-AC1A-67CFCA22C3AD}" srcId="{223AC12A-4754-4C8B-89A5-C4C5E7CD6E85}" destId="{768B13D7-6C3B-44CE-82D2-D26320023E63}" srcOrd="0" destOrd="0" parTransId="{8871BD25-C255-4937-A419-B4B15DC56F9E}" sibTransId="{18F69C8D-37C5-4338-A795-BF7AAA6969D1}"/>
    <dgm:cxn modelId="{52B0674B-210F-43CC-9631-7941C81F02AE}" type="presOf" srcId="{F5F764DB-EBBB-4F05-B34A-9D01057F5997}" destId="{EC0D4344-965A-4470-8FF8-0862958707B4}" srcOrd="0" destOrd="3" presId="urn:microsoft.com/office/officeart/2005/8/layout/list1"/>
    <dgm:cxn modelId="{78B19CE0-AC79-4301-91A3-A63CAF973D67}" srcId="{CE79B314-AC59-48FD-A9E7-7DFEA579D8F0}" destId="{F51AE7BE-6992-4E47-AE6B-2B2FD52BB90C}" srcOrd="1" destOrd="0" parTransId="{DB58FC57-6965-44A9-BD3D-E905FEFBBCCD}" sibTransId="{87ACAF23-97E2-498E-B41D-D2F7BFD6AF06}"/>
    <dgm:cxn modelId="{E890E848-FB9B-4513-89C4-C5EDEC6E1817}" srcId="{CE79B314-AC59-48FD-A9E7-7DFEA579D8F0}" destId="{2D9AB5B0-3AFF-45DF-81C6-B188F27B089A}" srcOrd="0" destOrd="0" parTransId="{4304F3D5-5FCB-42D0-8D80-7373A63F080E}" sibTransId="{9027C132-8261-45F0-BCBD-CC63572977C4}"/>
    <dgm:cxn modelId="{295017BE-63EB-491A-B844-3A9A592A73C8}" srcId="{E1241357-BA17-4223-8E5E-0A469BFAD3C7}" destId="{5EA3B0AE-4BD8-4F05-AB83-BEAA09345D5E}" srcOrd="0" destOrd="0" parTransId="{50BAF665-6E1A-4F8E-896E-237936248D3A}" sibTransId="{3E2331C2-2A94-416F-A52C-D4B1F4E06862}"/>
    <dgm:cxn modelId="{D2EDC5E7-3CFE-4093-BEB0-760B901A1F32}" srcId="{B0781FCD-0374-48E4-B2C9-90940FF615CA}" destId="{B6DBA8E6-C781-40A9-BAD2-5A47060C7DB2}" srcOrd="1" destOrd="0" parTransId="{06564F65-CFC6-4C7B-8588-EBEC67F93956}" sibTransId="{BC0575F7-6EC2-4C82-8D5C-82409C7E54EE}"/>
    <dgm:cxn modelId="{7BD365B3-8835-4D56-A6B5-EEA0FA76C693}" type="presOf" srcId="{768B13D7-6C3B-44CE-82D2-D26320023E63}" destId="{38EB3E85-9BD4-4AED-8E14-7ECF380D42A5}" srcOrd="1" destOrd="0" presId="urn:microsoft.com/office/officeart/2005/8/layout/list1"/>
    <dgm:cxn modelId="{034F5EF9-8EB8-47E1-8078-A81FDCFAEB2E}" srcId="{E1241357-BA17-4223-8E5E-0A469BFAD3C7}" destId="{90D4259D-4E20-4F06-82E8-3F26D13E3448}" srcOrd="1" destOrd="0" parTransId="{FC6DCA89-B5D3-464D-B787-28EBCF9A1992}" sibTransId="{491AEB58-3375-4583-BB00-59E441A0E321}"/>
    <dgm:cxn modelId="{5A0C98FE-2DE7-4A6B-BB4F-45466B2523AC}" type="presOf" srcId="{9FF33F73-94FC-473E-9FA3-F45A02DEA2CD}" destId="{F7DF1B91-1830-4038-8349-EBCF2FE09ACA}" srcOrd="0" destOrd="1" presId="urn:microsoft.com/office/officeart/2005/8/layout/list1"/>
    <dgm:cxn modelId="{471D6FFE-9733-43FC-A30D-3A1F241F6F2D}" type="presOf" srcId="{5EA3B0AE-4BD8-4F05-AB83-BEAA09345D5E}" destId="{F7DF1B91-1830-4038-8349-EBCF2FE09ACA}" srcOrd="0" destOrd="3" presId="urn:microsoft.com/office/officeart/2005/8/layout/list1"/>
    <dgm:cxn modelId="{9C76E5A9-A55C-4877-BDBD-F82F6E8150E9}" srcId="{768B13D7-6C3B-44CE-82D2-D26320023E63}" destId="{9FF33F73-94FC-473E-9FA3-F45A02DEA2CD}" srcOrd="1" destOrd="0" parTransId="{64A636EF-9803-4520-A906-22A967F53670}" sibTransId="{D15ABF6D-524A-4034-9AAF-6BE861E78FCC}"/>
    <dgm:cxn modelId="{FEE7E9FC-2FE7-4887-B9FA-6506E824957C}" type="presOf" srcId="{768B13D7-6C3B-44CE-82D2-D26320023E63}" destId="{923A72C5-C5D5-444D-B5AA-0E94F41AC1DB}" srcOrd="0" destOrd="0" presId="urn:microsoft.com/office/officeart/2005/8/layout/list1"/>
    <dgm:cxn modelId="{0A3B24E8-A28F-4E35-8B85-33813954BE24}" type="presOf" srcId="{F51AE7BE-6992-4E47-AE6B-2B2FD52BB90C}" destId="{EC0D4344-965A-4470-8FF8-0862958707B4}" srcOrd="0" destOrd="1" presId="urn:microsoft.com/office/officeart/2005/8/layout/list1"/>
    <dgm:cxn modelId="{09C97476-D232-48A7-8818-808BEB31FBD8}" type="presOf" srcId="{B59BFE26-B689-41C9-8B25-8B1CCFE6992F}" destId="{F7DF1B91-1830-4038-8349-EBCF2FE09ACA}" srcOrd="0" destOrd="0" presId="urn:microsoft.com/office/officeart/2005/8/layout/list1"/>
    <dgm:cxn modelId="{38F36E8F-D5CE-4169-9618-F590E3B3F82A}" type="presOf" srcId="{CE79B314-AC59-48FD-A9E7-7DFEA579D8F0}" destId="{300188FB-AA95-4E34-9D4E-4F440A55782B}" srcOrd="0" destOrd="0" presId="urn:microsoft.com/office/officeart/2005/8/layout/list1"/>
    <dgm:cxn modelId="{8546BB90-C313-44DB-8B77-0F3B76B7B241}" srcId="{CE79B314-AC59-48FD-A9E7-7DFEA579D8F0}" destId="{B0781FCD-0374-48E4-B2C9-90940FF615CA}" srcOrd="2" destOrd="0" parTransId="{4B463AE2-E9B1-44A3-980A-D0F590D1A5D5}" sibTransId="{48D24A30-FD63-453B-BFB6-19AC4519E42B}"/>
    <dgm:cxn modelId="{FD83894B-0461-4BE4-A098-6F8446E2E998}" type="presOf" srcId="{223AC12A-4754-4C8B-89A5-C4C5E7CD6E85}" destId="{F7B90114-CC5A-40EB-AB31-55E59FAC8A85}" srcOrd="0" destOrd="0" presId="urn:microsoft.com/office/officeart/2005/8/layout/list1"/>
    <dgm:cxn modelId="{C0C877B2-8761-4796-ABE6-FB56BBCF45CF}" srcId="{223AC12A-4754-4C8B-89A5-C4C5E7CD6E85}" destId="{CE79B314-AC59-48FD-A9E7-7DFEA579D8F0}" srcOrd="1" destOrd="0" parTransId="{FE96F1DB-2D1B-4630-82FB-84B21181B1A4}" sibTransId="{B46AE77C-E441-4831-A8A0-6E0155E2F4E9}"/>
    <dgm:cxn modelId="{A3F2A0A5-58DF-4A74-9982-EE6A665A285F}" srcId="{B0781FCD-0374-48E4-B2C9-90940FF615CA}" destId="{F5F764DB-EBBB-4F05-B34A-9D01057F5997}" srcOrd="0" destOrd="0" parTransId="{04226AD5-05FF-490C-9EE9-CF1F9BB65173}" sibTransId="{4AE6A35A-9D1A-4DF0-8C31-288C2BFD1F47}"/>
    <dgm:cxn modelId="{6CADFEEA-0DE4-4890-949D-62097FF1C968}" type="presOf" srcId="{B6DBA8E6-C781-40A9-BAD2-5A47060C7DB2}" destId="{EC0D4344-965A-4470-8FF8-0862958707B4}" srcOrd="0" destOrd="4" presId="urn:microsoft.com/office/officeart/2005/8/layout/list1"/>
    <dgm:cxn modelId="{81DA7C88-8FF4-445F-8372-25FFF968CBD6}" type="presOf" srcId="{B0781FCD-0374-48E4-B2C9-90940FF615CA}" destId="{EC0D4344-965A-4470-8FF8-0862958707B4}" srcOrd="0" destOrd="2" presId="urn:microsoft.com/office/officeart/2005/8/layout/list1"/>
    <dgm:cxn modelId="{2EEFB797-178D-406A-A1D3-8F8C3F124DD9}" type="presOf" srcId="{E1241357-BA17-4223-8E5E-0A469BFAD3C7}" destId="{F7DF1B91-1830-4038-8349-EBCF2FE09ACA}" srcOrd="0" destOrd="2" presId="urn:microsoft.com/office/officeart/2005/8/layout/list1"/>
    <dgm:cxn modelId="{38F3B5D8-8962-4C9C-8B2A-ECFCE62ECF07}" srcId="{768B13D7-6C3B-44CE-82D2-D26320023E63}" destId="{B59BFE26-B689-41C9-8B25-8B1CCFE6992F}" srcOrd="0" destOrd="0" parTransId="{C7FBFA61-466A-44C3-8F45-34B29650B72D}" sibTransId="{71474C69-434D-47F4-A6D2-F4FE802E130E}"/>
    <dgm:cxn modelId="{F33AB4D8-6AA8-4797-8EBD-CE00CFD89B03}" type="presOf" srcId="{CE79B314-AC59-48FD-A9E7-7DFEA579D8F0}" destId="{E1F4D78A-76A8-4D25-8474-3DE487FE87F7}" srcOrd="1" destOrd="0" presId="urn:microsoft.com/office/officeart/2005/8/layout/list1"/>
    <dgm:cxn modelId="{585BEE4E-8984-46E4-B54E-ABD7984930B0}" type="presOf" srcId="{90D4259D-4E20-4F06-82E8-3F26D13E3448}" destId="{F7DF1B91-1830-4038-8349-EBCF2FE09ACA}" srcOrd="0" destOrd="4" presId="urn:microsoft.com/office/officeart/2005/8/layout/list1"/>
    <dgm:cxn modelId="{1553CF1E-8BAA-49B7-BB68-185DCDE8B0FD}" srcId="{768B13D7-6C3B-44CE-82D2-D26320023E63}" destId="{E1241357-BA17-4223-8E5E-0A469BFAD3C7}" srcOrd="2" destOrd="0" parTransId="{7A7D6FA2-E3B6-4839-93C2-50040C2B4ED6}" sibTransId="{FE11AFD6-1159-4436-81CD-ACC0AA1A1321}"/>
    <dgm:cxn modelId="{604E38B3-A022-414D-80F4-722C89B76DDE}" type="presOf" srcId="{2D9AB5B0-3AFF-45DF-81C6-B188F27B089A}" destId="{EC0D4344-965A-4470-8FF8-0862958707B4}" srcOrd="0" destOrd="0" presId="urn:microsoft.com/office/officeart/2005/8/layout/list1"/>
    <dgm:cxn modelId="{3541DC28-9102-4329-98AD-8F83000603B7}" type="presParOf" srcId="{F7B90114-CC5A-40EB-AB31-55E59FAC8A85}" destId="{F01E0289-EFBA-4BCD-938A-3759038A6BEB}" srcOrd="0" destOrd="0" presId="urn:microsoft.com/office/officeart/2005/8/layout/list1"/>
    <dgm:cxn modelId="{6C6F6C51-6492-4E94-BB53-146826469420}" type="presParOf" srcId="{F01E0289-EFBA-4BCD-938A-3759038A6BEB}" destId="{923A72C5-C5D5-444D-B5AA-0E94F41AC1DB}" srcOrd="0" destOrd="0" presId="urn:microsoft.com/office/officeart/2005/8/layout/list1"/>
    <dgm:cxn modelId="{2F26E792-98F3-4FAA-8667-DFF80F3D2B9C}" type="presParOf" srcId="{F01E0289-EFBA-4BCD-938A-3759038A6BEB}" destId="{38EB3E85-9BD4-4AED-8E14-7ECF380D42A5}" srcOrd="1" destOrd="0" presId="urn:microsoft.com/office/officeart/2005/8/layout/list1"/>
    <dgm:cxn modelId="{AF95F4D5-4BF5-4DC8-8709-1FC8F4ABF716}" type="presParOf" srcId="{F7B90114-CC5A-40EB-AB31-55E59FAC8A85}" destId="{9752EF2C-40C0-4A88-9F4F-B96B4798E402}" srcOrd="1" destOrd="0" presId="urn:microsoft.com/office/officeart/2005/8/layout/list1"/>
    <dgm:cxn modelId="{F07C1E50-DFC0-4799-88B8-DDF3E5341E97}" type="presParOf" srcId="{F7B90114-CC5A-40EB-AB31-55E59FAC8A85}" destId="{F7DF1B91-1830-4038-8349-EBCF2FE09ACA}" srcOrd="2" destOrd="0" presId="urn:microsoft.com/office/officeart/2005/8/layout/list1"/>
    <dgm:cxn modelId="{CA5B5CCC-9B2F-4114-873A-ED08FFEC6EA6}" type="presParOf" srcId="{F7B90114-CC5A-40EB-AB31-55E59FAC8A85}" destId="{CE535638-1B7C-4183-A7DC-7DFA4E524D59}" srcOrd="3" destOrd="0" presId="urn:microsoft.com/office/officeart/2005/8/layout/list1"/>
    <dgm:cxn modelId="{E5165974-8FF4-4B1B-94D3-F98C11407D79}" type="presParOf" srcId="{F7B90114-CC5A-40EB-AB31-55E59FAC8A85}" destId="{60349F30-4F0E-4DA1-8F32-C225DC7353BC}" srcOrd="4" destOrd="0" presId="urn:microsoft.com/office/officeart/2005/8/layout/list1"/>
    <dgm:cxn modelId="{3694A9B1-1A3C-4AFD-AFBB-E6790A83EA45}" type="presParOf" srcId="{60349F30-4F0E-4DA1-8F32-C225DC7353BC}" destId="{300188FB-AA95-4E34-9D4E-4F440A55782B}" srcOrd="0" destOrd="0" presId="urn:microsoft.com/office/officeart/2005/8/layout/list1"/>
    <dgm:cxn modelId="{BE2AF22C-AAAA-43BA-8965-12F5ECC8C50F}" type="presParOf" srcId="{60349F30-4F0E-4DA1-8F32-C225DC7353BC}" destId="{E1F4D78A-76A8-4D25-8474-3DE487FE87F7}" srcOrd="1" destOrd="0" presId="urn:microsoft.com/office/officeart/2005/8/layout/list1"/>
    <dgm:cxn modelId="{8EA298D0-988D-4747-901B-3352C08577F9}" type="presParOf" srcId="{F7B90114-CC5A-40EB-AB31-55E59FAC8A85}" destId="{2821BF87-977C-417E-A611-4E46AB2F640F}" srcOrd="5" destOrd="0" presId="urn:microsoft.com/office/officeart/2005/8/layout/list1"/>
    <dgm:cxn modelId="{E74918AB-CCED-43A1-9C88-2755516587FC}" type="presParOf" srcId="{F7B90114-CC5A-40EB-AB31-55E59FAC8A85}" destId="{EC0D4344-965A-4470-8FF8-0862958707B4}"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8A0E7C8-9BE7-42C9-B2C1-C903BFC84B7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s-ES"/>
        </a:p>
      </dgm:t>
    </dgm:pt>
    <dgm:pt modelId="{DC9B837E-5C7F-41E9-BA14-011498CC5B8F}">
      <dgm:prSet phldrT="[Texto]" custT="1"/>
      <dgm:spPr/>
      <dgm:t>
        <a:bodyPr/>
        <a:lstStyle/>
        <a:p>
          <a:r>
            <a:rPr lang="es-ES" sz="2400" dirty="0" smtClean="0">
              <a:latin typeface="Calibri" pitchFamily="34" charset="0"/>
            </a:rPr>
            <a:t>EXCESO DE OFERTA</a:t>
          </a:r>
          <a:endParaRPr lang="es-ES" sz="2400" dirty="0">
            <a:latin typeface="Calibri" pitchFamily="34" charset="0"/>
          </a:endParaRPr>
        </a:p>
      </dgm:t>
    </dgm:pt>
    <dgm:pt modelId="{FFD5F5ED-BC2E-43E9-9A5A-CF93BE756F2C}" type="parTrans" cxnId="{2F06C4C2-9083-491D-9CEC-2B2E3CD73580}">
      <dgm:prSet/>
      <dgm:spPr/>
      <dgm:t>
        <a:bodyPr/>
        <a:lstStyle/>
        <a:p>
          <a:endParaRPr lang="es-ES" sz="1400">
            <a:latin typeface="Calibri" pitchFamily="34" charset="0"/>
          </a:endParaRPr>
        </a:p>
      </dgm:t>
    </dgm:pt>
    <dgm:pt modelId="{74EB5673-0416-4804-B467-B7A38AB544F9}" type="sibTrans" cxnId="{2F06C4C2-9083-491D-9CEC-2B2E3CD73580}">
      <dgm:prSet/>
      <dgm:spPr/>
      <dgm:t>
        <a:bodyPr/>
        <a:lstStyle/>
        <a:p>
          <a:endParaRPr lang="es-ES" sz="1400">
            <a:latin typeface="Calibri" pitchFamily="34" charset="0"/>
          </a:endParaRPr>
        </a:p>
      </dgm:t>
    </dgm:pt>
    <dgm:pt modelId="{7290ACD6-1E24-484C-915C-AFD01019EB3B}">
      <dgm:prSet phldrT="[Texto]" custT="1"/>
      <dgm:spPr/>
      <dgm:t>
        <a:bodyPr/>
        <a:lstStyle/>
        <a:p>
          <a:r>
            <a:rPr lang="es-ES" sz="2000" dirty="0" smtClean="0">
              <a:latin typeface="Calibri" pitchFamily="34" charset="0"/>
            </a:rPr>
            <a:t>Si el P de un bien se sitúa por encima del P*, la Q que querrán vender los oferentes será mayor que la que desearán adquirir los demandantes, por lo que quedarán productos sin vender. La mejor solución para los oferentes será bajar los precios</a:t>
          </a:r>
          <a:endParaRPr lang="es-ES" sz="2000" dirty="0">
            <a:latin typeface="Calibri" pitchFamily="34" charset="0"/>
          </a:endParaRPr>
        </a:p>
      </dgm:t>
    </dgm:pt>
    <dgm:pt modelId="{1CA2320B-89E0-4F30-95BF-708E36766E73}" type="parTrans" cxnId="{71AB8D54-A278-479E-B128-1CDB8882346A}">
      <dgm:prSet/>
      <dgm:spPr/>
      <dgm:t>
        <a:bodyPr/>
        <a:lstStyle/>
        <a:p>
          <a:endParaRPr lang="es-ES" sz="1400">
            <a:latin typeface="Calibri" pitchFamily="34" charset="0"/>
          </a:endParaRPr>
        </a:p>
      </dgm:t>
    </dgm:pt>
    <dgm:pt modelId="{84732558-2DC2-4DCE-B34F-E3D808E8F02A}" type="sibTrans" cxnId="{71AB8D54-A278-479E-B128-1CDB8882346A}">
      <dgm:prSet/>
      <dgm:spPr/>
      <dgm:t>
        <a:bodyPr/>
        <a:lstStyle/>
        <a:p>
          <a:endParaRPr lang="es-ES" sz="1400">
            <a:latin typeface="Calibri" pitchFamily="34" charset="0"/>
          </a:endParaRPr>
        </a:p>
      </dgm:t>
    </dgm:pt>
    <dgm:pt modelId="{67B2D73C-2B85-426F-94B3-FC09F206482D}" type="pres">
      <dgm:prSet presAssocID="{B8A0E7C8-9BE7-42C9-B2C1-C903BFC84B7D}" presName="linear" presStyleCnt="0">
        <dgm:presLayoutVars>
          <dgm:animLvl val="lvl"/>
          <dgm:resizeHandles val="exact"/>
        </dgm:presLayoutVars>
      </dgm:prSet>
      <dgm:spPr/>
      <dgm:t>
        <a:bodyPr/>
        <a:lstStyle/>
        <a:p>
          <a:endParaRPr lang="es-ES"/>
        </a:p>
      </dgm:t>
    </dgm:pt>
    <dgm:pt modelId="{BED712A7-6273-4BA3-BC84-64B4E8060AC6}" type="pres">
      <dgm:prSet presAssocID="{DC9B837E-5C7F-41E9-BA14-011498CC5B8F}" presName="parentText" presStyleLbl="node1" presStyleIdx="0" presStyleCnt="1" custScaleY="48561">
        <dgm:presLayoutVars>
          <dgm:chMax val="0"/>
          <dgm:bulletEnabled val="1"/>
        </dgm:presLayoutVars>
      </dgm:prSet>
      <dgm:spPr/>
      <dgm:t>
        <a:bodyPr/>
        <a:lstStyle/>
        <a:p>
          <a:endParaRPr lang="es-ES"/>
        </a:p>
      </dgm:t>
    </dgm:pt>
    <dgm:pt modelId="{FD2CD7B9-CC60-47D9-9B61-2630AAD12D8A}" type="pres">
      <dgm:prSet presAssocID="{DC9B837E-5C7F-41E9-BA14-011498CC5B8F}" presName="childText" presStyleLbl="revTx" presStyleIdx="0" presStyleCnt="1">
        <dgm:presLayoutVars>
          <dgm:bulletEnabled val="1"/>
        </dgm:presLayoutVars>
      </dgm:prSet>
      <dgm:spPr/>
      <dgm:t>
        <a:bodyPr/>
        <a:lstStyle/>
        <a:p>
          <a:endParaRPr lang="es-ES"/>
        </a:p>
      </dgm:t>
    </dgm:pt>
  </dgm:ptLst>
  <dgm:cxnLst>
    <dgm:cxn modelId="{3953238D-09C1-41B6-8AE0-883575306D3E}" type="presOf" srcId="{DC9B837E-5C7F-41E9-BA14-011498CC5B8F}" destId="{BED712A7-6273-4BA3-BC84-64B4E8060AC6}" srcOrd="0" destOrd="0" presId="urn:microsoft.com/office/officeart/2005/8/layout/vList2"/>
    <dgm:cxn modelId="{4AB1BF30-1A3A-4A63-94AD-7329BFAFAD7C}" type="presOf" srcId="{7290ACD6-1E24-484C-915C-AFD01019EB3B}" destId="{FD2CD7B9-CC60-47D9-9B61-2630AAD12D8A}" srcOrd="0" destOrd="0" presId="urn:microsoft.com/office/officeart/2005/8/layout/vList2"/>
    <dgm:cxn modelId="{2F06C4C2-9083-491D-9CEC-2B2E3CD73580}" srcId="{B8A0E7C8-9BE7-42C9-B2C1-C903BFC84B7D}" destId="{DC9B837E-5C7F-41E9-BA14-011498CC5B8F}" srcOrd="0" destOrd="0" parTransId="{FFD5F5ED-BC2E-43E9-9A5A-CF93BE756F2C}" sibTransId="{74EB5673-0416-4804-B467-B7A38AB544F9}"/>
    <dgm:cxn modelId="{CD59CD97-DBB7-417B-9A87-5A156F610AA2}" type="presOf" srcId="{B8A0E7C8-9BE7-42C9-B2C1-C903BFC84B7D}" destId="{67B2D73C-2B85-426F-94B3-FC09F206482D}" srcOrd="0" destOrd="0" presId="urn:microsoft.com/office/officeart/2005/8/layout/vList2"/>
    <dgm:cxn modelId="{71AB8D54-A278-479E-B128-1CDB8882346A}" srcId="{DC9B837E-5C7F-41E9-BA14-011498CC5B8F}" destId="{7290ACD6-1E24-484C-915C-AFD01019EB3B}" srcOrd="0" destOrd="0" parTransId="{1CA2320B-89E0-4F30-95BF-708E36766E73}" sibTransId="{84732558-2DC2-4DCE-B34F-E3D808E8F02A}"/>
    <dgm:cxn modelId="{DB9332A7-5F39-44F5-B8AE-80DE377D4531}" type="presParOf" srcId="{67B2D73C-2B85-426F-94B3-FC09F206482D}" destId="{BED712A7-6273-4BA3-BC84-64B4E8060AC6}" srcOrd="0" destOrd="0" presId="urn:microsoft.com/office/officeart/2005/8/layout/vList2"/>
    <dgm:cxn modelId="{06A023D5-0B0B-4BA4-9D5B-9A891C22E9D8}" type="presParOf" srcId="{67B2D73C-2B85-426F-94B3-FC09F206482D}" destId="{FD2CD7B9-CC60-47D9-9B61-2630AAD12D8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BBC3C6F-16D0-4BAB-B83D-9F7EE9368107}"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ES"/>
        </a:p>
      </dgm:t>
    </dgm:pt>
    <dgm:pt modelId="{A6C7FA4E-7774-43A5-A967-B3B69E10B8D2}">
      <dgm:prSet phldrT="[Texto]"/>
      <dgm:spPr/>
      <dgm:t>
        <a:bodyPr/>
        <a:lstStyle/>
        <a:p>
          <a:r>
            <a:rPr lang="es-ES" dirty="0" smtClean="0">
              <a:latin typeface="Calibri" pitchFamily="34" charset="0"/>
            </a:rPr>
            <a:t>EXCESO DE DEMANDA</a:t>
          </a:r>
          <a:endParaRPr lang="es-ES" dirty="0"/>
        </a:p>
      </dgm:t>
    </dgm:pt>
    <dgm:pt modelId="{ACD42A0E-DEC9-472E-BDCE-9BD544D73874}" type="parTrans" cxnId="{0A7BEDB8-F8D0-4850-B38A-B7C37320F7C8}">
      <dgm:prSet/>
      <dgm:spPr/>
      <dgm:t>
        <a:bodyPr/>
        <a:lstStyle/>
        <a:p>
          <a:endParaRPr lang="es-ES"/>
        </a:p>
      </dgm:t>
    </dgm:pt>
    <dgm:pt modelId="{284BF64D-6796-4D5C-A72B-4BA6A0B3FCF7}" type="sibTrans" cxnId="{0A7BEDB8-F8D0-4850-B38A-B7C37320F7C8}">
      <dgm:prSet/>
      <dgm:spPr/>
      <dgm:t>
        <a:bodyPr/>
        <a:lstStyle/>
        <a:p>
          <a:endParaRPr lang="es-ES"/>
        </a:p>
      </dgm:t>
    </dgm:pt>
    <dgm:pt modelId="{5426E360-45F2-4107-836D-BAEF9199C660}">
      <dgm:prSet phldrT="[Texto]"/>
      <dgm:spPr/>
      <dgm:t>
        <a:bodyPr/>
        <a:lstStyle/>
        <a:p>
          <a:r>
            <a:rPr lang="es-ES" dirty="0" smtClean="0">
              <a:latin typeface="Calibri" pitchFamily="34" charset="0"/>
            </a:rPr>
            <a:t>Si el P de un es inferior al P*, la Q que querrán vender los oferentes será menor que la que desearán adquirir los demandantes, por lo que faltarán productos y habrá escasez. La mejor solución para los oferentes será subirlos precios</a:t>
          </a:r>
          <a:endParaRPr lang="es-ES" dirty="0">
            <a:latin typeface="Calibri" pitchFamily="34" charset="0"/>
          </a:endParaRPr>
        </a:p>
      </dgm:t>
    </dgm:pt>
    <dgm:pt modelId="{79C9509E-78F9-4FB1-AE4E-1BDF440FC16A}" type="parTrans" cxnId="{6ABB233F-B301-45CA-AF38-DAEDCC292421}">
      <dgm:prSet/>
      <dgm:spPr/>
      <dgm:t>
        <a:bodyPr/>
        <a:lstStyle/>
        <a:p>
          <a:endParaRPr lang="es-ES"/>
        </a:p>
      </dgm:t>
    </dgm:pt>
    <dgm:pt modelId="{D96565B4-FE7D-4D6F-81A4-6D3BDAF9EA3B}" type="sibTrans" cxnId="{6ABB233F-B301-45CA-AF38-DAEDCC292421}">
      <dgm:prSet/>
      <dgm:spPr/>
      <dgm:t>
        <a:bodyPr/>
        <a:lstStyle/>
        <a:p>
          <a:endParaRPr lang="es-ES"/>
        </a:p>
      </dgm:t>
    </dgm:pt>
    <dgm:pt modelId="{DAD39ADF-E5C5-46FB-9247-7CA77F9A0E9C}" type="pres">
      <dgm:prSet presAssocID="{2BBC3C6F-16D0-4BAB-B83D-9F7EE9368107}" presName="linear" presStyleCnt="0">
        <dgm:presLayoutVars>
          <dgm:animLvl val="lvl"/>
          <dgm:resizeHandles val="exact"/>
        </dgm:presLayoutVars>
      </dgm:prSet>
      <dgm:spPr/>
      <dgm:t>
        <a:bodyPr/>
        <a:lstStyle/>
        <a:p>
          <a:endParaRPr lang="es-ES"/>
        </a:p>
      </dgm:t>
    </dgm:pt>
    <dgm:pt modelId="{59E76784-9056-4877-9DF0-DC08FC0C4417}" type="pres">
      <dgm:prSet presAssocID="{A6C7FA4E-7774-43A5-A967-B3B69E10B8D2}" presName="parentText" presStyleLbl="node1" presStyleIdx="0" presStyleCnt="1" custScaleY="26303">
        <dgm:presLayoutVars>
          <dgm:chMax val="0"/>
          <dgm:bulletEnabled val="1"/>
        </dgm:presLayoutVars>
      </dgm:prSet>
      <dgm:spPr/>
      <dgm:t>
        <a:bodyPr/>
        <a:lstStyle/>
        <a:p>
          <a:endParaRPr lang="es-ES"/>
        </a:p>
      </dgm:t>
    </dgm:pt>
    <dgm:pt modelId="{A9843053-2F3C-455D-AA3D-C6659C6D24E8}" type="pres">
      <dgm:prSet presAssocID="{A6C7FA4E-7774-43A5-A967-B3B69E10B8D2}" presName="childText" presStyleLbl="revTx" presStyleIdx="0" presStyleCnt="1" custScaleY="20910">
        <dgm:presLayoutVars>
          <dgm:bulletEnabled val="1"/>
        </dgm:presLayoutVars>
      </dgm:prSet>
      <dgm:spPr/>
      <dgm:t>
        <a:bodyPr/>
        <a:lstStyle/>
        <a:p>
          <a:endParaRPr lang="es-ES"/>
        </a:p>
      </dgm:t>
    </dgm:pt>
  </dgm:ptLst>
  <dgm:cxnLst>
    <dgm:cxn modelId="{1E81F346-6FBB-4B0A-9E20-2F1C362BE6CC}" type="presOf" srcId="{5426E360-45F2-4107-836D-BAEF9199C660}" destId="{A9843053-2F3C-455D-AA3D-C6659C6D24E8}" srcOrd="0" destOrd="0" presId="urn:microsoft.com/office/officeart/2005/8/layout/vList2"/>
    <dgm:cxn modelId="{0A7BEDB8-F8D0-4850-B38A-B7C37320F7C8}" srcId="{2BBC3C6F-16D0-4BAB-B83D-9F7EE9368107}" destId="{A6C7FA4E-7774-43A5-A967-B3B69E10B8D2}" srcOrd="0" destOrd="0" parTransId="{ACD42A0E-DEC9-472E-BDCE-9BD544D73874}" sibTransId="{284BF64D-6796-4D5C-A72B-4BA6A0B3FCF7}"/>
    <dgm:cxn modelId="{FC01DF83-6916-40B9-88FA-4DF6444652D8}" type="presOf" srcId="{A6C7FA4E-7774-43A5-A967-B3B69E10B8D2}" destId="{59E76784-9056-4877-9DF0-DC08FC0C4417}" srcOrd="0" destOrd="0" presId="urn:microsoft.com/office/officeart/2005/8/layout/vList2"/>
    <dgm:cxn modelId="{6ABB233F-B301-45CA-AF38-DAEDCC292421}" srcId="{A6C7FA4E-7774-43A5-A967-B3B69E10B8D2}" destId="{5426E360-45F2-4107-836D-BAEF9199C660}" srcOrd="0" destOrd="0" parTransId="{79C9509E-78F9-4FB1-AE4E-1BDF440FC16A}" sibTransId="{D96565B4-FE7D-4D6F-81A4-6D3BDAF9EA3B}"/>
    <dgm:cxn modelId="{19134ECD-4C55-4469-8346-53809AF9771D}" type="presOf" srcId="{2BBC3C6F-16D0-4BAB-B83D-9F7EE9368107}" destId="{DAD39ADF-E5C5-46FB-9247-7CA77F9A0E9C}" srcOrd="0" destOrd="0" presId="urn:microsoft.com/office/officeart/2005/8/layout/vList2"/>
    <dgm:cxn modelId="{D195A788-F156-41BE-97BE-9977048A4765}" type="presParOf" srcId="{DAD39ADF-E5C5-46FB-9247-7CA77F9A0E9C}" destId="{59E76784-9056-4877-9DF0-DC08FC0C4417}" srcOrd="0" destOrd="0" presId="urn:microsoft.com/office/officeart/2005/8/layout/vList2"/>
    <dgm:cxn modelId="{0F2E0970-7938-4B8E-91C4-A389521213FE}" type="presParOf" srcId="{DAD39ADF-E5C5-46FB-9247-7CA77F9A0E9C}" destId="{A9843053-2F3C-455D-AA3D-C6659C6D24E8}"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B64EC-36C1-49AC-8AB9-5FF364212741}">
      <dsp:nvSpPr>
        <dsp:cNvPr id="0" name=""/>
        <dsp:cNvSpPr/>
      </dsp:nvSpPr>
      <dsp:spPr>
        <a:xfrm rot="5400000">
          <a:off x="4852488" y="-1827065"/>
          <a:ext cx="1165624" cy="5115577"/>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smtClean="0">
              <a:latin typeface="Calibri" pitchFamily="34" charset="0"/>
            </a:rPr>
            <a:t>Lo que demanda la población</a:t>
          </a:r>
          <a:endParaRPr lang="es-ES" sz="2800" kern="1200" dirty="0">
            <a:latin typeface="Calibri" pitchFamily="34" charset="0"/>
          </a:endParaRPr>
        </a:p>
      </dsp:txBody>
      <dsp:txXfrm rot="-5400000">
        <a:off x="2877512" y="204812"/>
        <a:ext cx="5058676" cy="1051822"/>
      </dsp:txXfrm>
    </dsp:sp>
    <dsp:sp modelId="{2498390F-3193-4344-86B7-3159DEEAD10A}">
      <dsp:nvSpPr>
        <dsp:cNvPr id="0" name=""/>
        <dsp:cNvSpPr/>
      </dsp:nvSpPr>
      <dsp:spPr>
        <a:xfrm>
          <a:off x="0" y="2207"/>
          <a:ext cx="2877512" cy="14570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kern="1200" dirty="0" smtClean="0">
              <a:latin typeface="Calibri" pitchFamily="34" charset="0"/>
            </a:rPr>
            <a:t>¿QUÉ PRODUCIR?</a:t>
          </a:r>
          <a:endParaRPr lang="es-ES" sz="3200" kern="1200" dirty="0">
            <a:latin typeface="Calibri" pitchFamily="34" charset="0"/>
          </a:endParaRPr>
        </a:p>
      </dsp:txBody>
      <dsp:txXfrm>
        <a:off x="71126" y="73333"/>
        <a:ext cx="2735260" cy="1314779"/>
      </dsp:txXfrm>
    </dsp:sp>
    <dsp:sp modelId="{C1248EF6-42D2-4FBC-B876-0F6973CC47A9}">
      <dsp:nvSpPr>
        <dsp:cNvPr id="0" name=""/>
        <dsp:cNvSpPr/>
      </dsp:nvSpPr>
      <dsp:spPr>
        <a:xfrm rot="5400000">
          <a:off x="4852488" y="-297182"/>
          <a:ext cx="1165624" cy="5115577"/>
        </a:xfrm>
        <a:prstGeom prst="round2SameRect">
          <a:avLst/>
        </a:prstGeom>
        <a:solidFill>
          <a:schemeClr val="accent2">
            <a:tint val="40000"/>
            <a:alpha val="90000"/>
            <a:hueOff val="987281"/>
            <a:satOff val="-2587"/>
            <a:lumOff val="926"/>
            <a:alphaOff val="0"/>
          </a:schemeClr>
        </a:solidFill>
        <a:ln w="12700" cap="flat" cmpd="sng" algn="ctr">
          <a:solidFill>
            <a:schemeClr val="accent2">
              <a:tint val="40000"/>
              <a:alpha val="90000"/>
              <a:hueOff val="987281"/>
              <a:satOff val="-2587"/>
              <a:lumOff val="9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smtClean="0">
              <a:latin typeface="Calibri" pitchFamily="34" charset="0"/>
            </a:rPr>
            <a:t>De la forma más eficiente posible para reducir costes</a:t>
          </a:r>
          <a:endParaRPr lang="es-ES" sz="2800" kern="1200" dirty="0">
            <a:latin typeface="Calibri" pitchFamily="34" charset="0"/>
          </a:endParaRPr>
        </a:p>
      </dsp:txBody>
      <dsp:txXfrm rot="-5400000">
        <a:off x="2877512" y="1734695"/>
        <a:ext cx="5058676" cy="1051822"/>
      </dsp:txXfrm>
    </dsp:sp>
    <dsp:sp modelId="{DB0C2459-1651-4CB7-A8BD-8A4B8E023945}">
      <dsp:nvSpPr>
        <dsp:cNvPr id="0" name=""/>
        <dsp:cNvSpPr/>
      </dsp:nvSpPr>
      <dsp:spPr>
        <a:xfrm>
          <a:off x="0" y="1532090"/>
          <a:ext cx="2877512" cy="1457031"/>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kern="1200" dirty="0" smtClean="0">
              <a:latin typeface="Calibri" pitchFamily="34" charset="0"/>
            </a:rPr>
            <a:t>¿CÓMO PRODUCIR?</a:t>
          </a:r>
          <a:endParaRPr lang="es-ES" sz="3200" kern="1200" dirty="0">
            <a:latin typeface="Calibri" pitchFamily="34" charset="0"/>
          </a:endParaRPr>
        </a:p>
      </dsp:txBody>
      <dsp:txXfrm>
        <a:off x="71126" y="1603216"/>
        <a:ext cx="2735260" cy="1314779"/>
      </dsp:txXfrm>
    </dsp:sp>
    <dsp:sp modelId="{3808A81C-88A8-4740-9ECC-EC0ACE9DBEF2}">
      <dsp:nvSpPr>
        <dsp:cNvPr id="0" name=""/>
        <dsp:cNvSpPr/>
      </dsp:nvSpPr>
      <dsp:spPr>
        <a:xfrm rot="5400000">
          <a:off x="4852488" y="1232699"/>
          <a:ext cx="1165624" cy="5115577"/>
        </a:xfrm>
        <a:prstGeom prst="round2SameRect">
          <a:avLst/>
        </a:prstGeom>
        <a:solidFill>
          <a:schemeClr val="accent2">
            <a:tint val="40000"/>
            <a:alpha val="90000"/>
            <a:hueOff val="1974561"/>
            <a:satOff val="-5173"/>
            <a:lumOff val="1852"/>
            <a:alphaOff val="0"/>
          </a:schemeClr>
        </a:solidFill>
        <a:ln w="12700" cap="flat" cmpd="sng" algn="ctr">
          <a:solidFill>
            <a:schemeClr val="accent2">
              <a:tint val="40000"/>
              <a:alpha val="90000"/>
              <a:hueOff val="1974561"/>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s-ES" sz="2800" kern="1200" dirty="0" smtClean="0">
              <a:latin typeface="Calibri" pitchFamily="34" charset="0"/>
            </a:rPr>
            <a:t>Para los que puedan pagar los bienes demandados</a:t>
          </a:r>
          <a:endParaRPr lang="es-ES" sz="2800" kern="1200" dirty="0">
            <a:latin typeface="Calibri" pitchFamily="34" charset="0"/>
          </a:endParaRPr>
        </a:p>
      </dsp:txBody>
      <dsp:txXfrm rot="-5400000">
        <a:off x="2877512" y="3264577"/>
        <a:ext cx="5058676" cy="1051822"/>
      </dsp:txXfrm>
    </dsp:sp>
    <dsp:sp modelId="{FB4E893F-7450-4FCE-BC55-7E3889CEB1EA}">
      <dsp:nvSpPr>
        <dsp:cNvPr id="0" name=""/>
        <dsp:cNvSpPr/>
      </dsp:nvSpPr>
      <dsp:spPr>
        <a:xfrm>
          <a:off x="0" y="3061973"/>
          <a:ext cx="2877512" cy="1457031"/>
        </a:xfrm>
        <a:prstGeom prst="roundRect">
          <a:avLst/>
        </a:prstGeom>
        <a:solidFill>
          <a:schemeClr val="accent2">
            <a:hueOff val="1907790"/>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kern="1200" dirty="0" smtClean="0">
              <a:latin typeface="Calibri" pitchFamily="34" charset="0"/>
            </a:rPr>
            <a:t>¿PARA QUIÉN PRODUCIR?</a:t>
          </a:r>
          <a:endParaRPr lang="es-ES" sz="3200" kern="1200" dirty="0">
            <a:latin typeface="Calibri" pitchFamily="34" charset="0"/>
          </a:endParaRPr>
        </a:p>
      </dsp:txBody>
      <dsp:txXfrm>
        <a:off x="71126" y="3133099"/>
        <a:ext cx="2735260" cy="13147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42857-171A-4A80-A22D-D00BEAECB065}">
      <dsp:nvSpPr>
        <dsp:cNvPr id="0" name=""/>
        <dsp:cNvSpPr/>
      </dsp:nvSpPr>
      <dsp:spPr>
        <a:xfrm>
          <a:off x="2162920" y="-135608"/>
          <a:ext cx="2303745" cy="1333137"/>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t>PRECIO del bien</a:t>
          </a:r>
          <a:endParaRPr lang="es-ES" sz="2400" b="1" kern="1200" dirty="0"/>
        </a:p>
      </dsp:txBody>
      <dsp:txXfrm>
        <a:off x="2227998" y="-70530"/>
        <a:ext cx="2173589" cy="1202981"/>
      </dsp:txXfrm>
    </dsp:sp>
    <dsp:sp modelId="{43140709-006E-4A3B-B873-17E82EF48E24}">
      <dsp:nvSpPr>
        <dsp:cNvPr id="0" name=""/>
        <dsp:cNvSpPr/>
      </dsp:nvSpPr>
      <dsp:spPr>
        <a:xfrm>
          <a:off x="1640147" y="530960"/>
          <a:ext cx="3349291" cy="3349291"/>
        </a:xfrm>
        <a:custGeom>
          <a:avLst/>
          <a:gdLst/>
          <a:ahLst/>
          <a:cxnLst/>
          <a:rect l="0" t="0" r="0" b="0"/>
          <a:pathLst>
            <a:path>
              <a:moveTo>
                <a:pt x="2831845" y="464138"/>
              </a:moveTo>
              <a:arcTo wR="1674645" hR="1674645" stAng="18822614" swAng="1491924"/>
            </a:path>
          </a:pathLst>
        </a:custGeom>
        <a:noFill/>
        <a:ln w="9525"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450BF5C-9159-4BD6-8CAE-343D8CCBD3FB}">
      <dsp:nvSpPr>
        <dsp:cNvPr id="0" name=""/>
        <dsp:cNvSpPr/>
      </dsp:nvSpPr>
      <dsp:spPr>
        <a:xfrm>
          <a:off x="3639340" y="1600755"/>
          <a:ext cx="2700196" cy="1209700"/>
        </a:xfrm>
        <a:prstGeom prst="roundRect">
          <a:avLst/>
        </a:prstGeom>
        <a:solidFill>
          <a:schemeClr val="accent2">
            <a:hueOff val="635930"/>
            <a:satOff val="-14509"/>
            <a:lumOff val="536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t>Gustos y preferencias</a:t>
          </a:r>
          <a:endParaRPr lang="es-ES" sz="2400" b="1" kern="1200" dirty="0"/>
        </a:p>
      </dsp:txBody>
      <dsp:txXfrm>
        <a:off x="3698393" y="1659808"/>
        <a:ext cx="2582090" cy="1091594"/>
      </dsp:txXfrm>
    </dsp:sp>
    <dsp:sp modelId="{0FBF7C4A-FCF5-481F-9883-8CABACCE2CD5}">
      <dsp:nvSpPr>
        <dsp:cNvPr id="0" name=""/>
        <dsp:cNvSpPr/>
      </dsp:nvSpPr>
      <dsp:spPr>
        <a:xfrm>
          <a:off x="1640147" y="530960"/>
          <a:ext cx="3349291" cy="3349291"/>
        </a:xfrm>
        <a:custGeom>
          <a:avLst/>
          <a:gdLst/>
          <a:ahLst/>
          <a:cxnLst/>
          <a:rect l="0" t="0" r="0" b="0"/>
          <a:pathLst>
            <a:path>
              <a:moveTo>
                <a:pt x="3233924" y="2285456"/>
              </a:moveTo>
              <a:arcTo wR="1674645" hR="1674645" stAng="1283495" swAng="1294941"/>
            </a:path>
          </a:pathLst>
        </a:custGeom>
        <a:noFill/>
        <a:ln w="9525" cap="flat" cmpd="sng" algn="ctr">
          <a:solidFill>
            <a:schemeClr val="accent2">
              <a:hueOff val="635930"/>
              <a:satOff val="-14509"/>
              <a:lumOff val="536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DE18B25E-B25D-47F6-8A03-6205642A590D}">
      <dsp:nvSpPr>
        <dsp:cNvPr id="0" name=""/>
        <dsp:cNvSpPr/>
      </dsp:nvSpPr>
      <dsp:spPr>
        <a:xfrm>
          <a:off x="2093884" y="3257486"/>
          <a:ext cx="2441817" cy="1245530"/>
        </a:xfrm>
        <a:prstGeom prst="roundRect">
          <a:avLst/>
        </a:prstGeom>
        <a:solidFill>
          <a:schemeClr val="accent2">
            <a:hueOff val="1271860"/>
            <a:satOff val="-29019"/>
            <a:lumOff val="1071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t>Nivel de renta</a:t>
          </a:r>
          <a:endParaRPr lang="es-ES" sz="2400" b="1" kern="1200" dirty="0"/>
        </a:p>
      </dsp:txBody>
      <dsp:txXfrm>
        <a:off x="2154686" y="3318288"/>
        <a:ext cx="2320213" cy="1123926"/>
      </dsp:txXfrm>
    </dsp:sp>
    <dsp:sp modelId="{F55361D9-E556-4CD0-AB7C-A4F204AF50F9}">
      <dsp:nvSpPr>
        <dsp:cNvPr id="0" name=""/>
        <dsp:cNvSpPr/>
      </dsp:nvSpPr>
      <dsp:spPr>
        <a:xfrm>
          <a:off x="1640147" y="530960"/>
          <a:ext cx="3349291" cy="3349291"/>
        </a:xfrm>
        <a:custGeom>
          <a:avLst/>
          <a:gdLst/>
          <a:ahLst/>
          <a:cxnLst/>
          <a:rect l="0" t="0" r="0" b="0"/>
          <a:pathLst>
            <a:path>
              <a:moveTo>
                <a:pt x="449525" y="2816363"/>
              </a:moveTo>
              <a:arcTo wR="1674645" hR="1674645" stAng="8221089" swAng="1247536"/>
            </a:path>
          </a:pathLst>
        </a:custGeom>
        <a:noFill/>
        <a:ln w="9525" cap="flat" cmpd="sng" algn="ctr">
          <a:solidFill>
            <a:schemeClr val="accent2">
              <a:hueOff val="1271860"/>
              <a:satOff val="-29019"/>
              <a:lumOff val="10719"/>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4235FAB7-A709-4A21-AA24-022ADA9ED13C}">
      <dsp:nvSpPr>
        <dsp:cNvPr id="0" name=""/>
        <dsp:cNvSpPr/>
      </dsp:nvSpPr>
      <dsp:spPr>
        <a:xfrm>
          <a:off x="186400" y="1578851"/>
          <a:ext cx="2907492" cy="1253509"/>
        </a:xfrm>
        <a:prstGeom prst="roundRect">
          <a:avLst/>
        </a:prstGeom>
        <a:solidFill>
          <a:schemeClr val="accent2">
            <a:hueOff val="1907790"/>
            <a:satOff val="-43528"/>
            <a:lumOff val="1607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t>Precio de bienes sustitutivos y complementarios</a:t>
          </a:r>
          <a:endParaRPr lang="es-ES" sz="2400" b="1" kern="1200" dirty="0"/>
        </a:p>
      </dsp:txBody>
      <dsp:txXfrm>
        <a:off x="247591" y="1640042"/>
        <a:ext cx="2785110" cy="1131127"/>
      </dsp:txXfrm>
    </dsp:sp>
    <dsp:sp modelId="{6A6F9DE2-5657-498C-9E3A-6BA9348E13FB}">
      <dsp:nvSpPr>
        <dsp:cNvPr id="0" name=""/>
        <dsp:cNvSpPr/>
      </dsp:nvSpPr>
      <dsp:spPr>
        <a:xfrm>
          <a:off x="1640147" y="530960"/>
          <a:ext cx="3349291" cy="3349291"/>
        </a:xfrm>
        <a:custGeom>
          <a:avLst/>
          <a:gdLst/>
          <a:ahLst/>
          <a:cxnLst/>
          <a:rect l="0" t="0" r="0" b="0"/>
          <a:pathLst>
            <a:path>
              <a:moveTo>
                <a:pt x="124387" y="1041290"/>
              </a:moveTo>
              <a:arcTo wR="1674645" hR="1674645" stAng="12133344" swAng="1444514"/>
            </a:path>
          </a:pathLst>
        </a:custGeom>
        <a:noFill/>
        <a:ln w="9525" cap="flat" cmpd="sng" algn="ctr">
          <a:solidFill>
            <a:schemeClr val="accent2">
              <a:hueOff val="1907790"/>
              <a:satOff val="-43528"/>
              <a:lumOff val="16079"/>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BB4A6-6365-48B2-8857-2884873FCDD6}">
      <dsp:nvSpPr>
        <dsp:cNvPr id="0" name=""/>
        <dsp:cNvSpPr/>
      </dsp:nvSpPr>
      <dsp:spPr>
        <a:xfrm>
          <a:off x="0" y="612649"/>
          <a:ext cx="8072494" cy="18427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6515" tIns="812292" rIns="626515" bIns="177800"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latin typeface="Calibri" pitchFamily="34" charset="0"/>
            </a:rPr>
            <a:t>Si aumenta el precio, disminuye la cantidad demandada del bien y viceversa (si ↑P, ↓Q</a:t>
          </a:r>
          <a:r>
            <a:rPr lang="es-ES" sz="1600" kern="1200" dirty="0" smtClean="0">
              <a:latin typeface="Calibri" pitchFamily="34" charset="0"/>
            </a:rPr>
            <a:t>D</a:t>
          </a:r>
          <a:r>
            <a:rPr lang="es-ES" sz="2400" kern="1200" dirty="0" smtClean="0">
              <a:latin typeface="Calibri" pitchFamily="34" charset="0"/>
            </a:rPr>
            <a:t>)</a:t>
          </a:r>
          <a:r>
            <a:rPr lang="es-ES" sz="3600" kern="1200" dirty="0" smtClean="0">
              <a:latin typeface="Calibri" pitchFamily="34" charset="0"/>
            </a:rPr>
            <a:t> </a:t>
          </a:r>
          <a:endParaRPr lang="es-ES" sz="3600" kern="1200" dirty="0">
            <a:latin typeface="Calibri" pitchFamily="34" charset="0"/>
          </a:endParaRPr>
        </a:p>
      </dsp:txBody>
      <dsp:txXfrm>
        <a:off x="0" y="612649"/>
        <a:ext cx="8072494" cy="1842750"/>
      </dsp:txXfrm>
    </dsp:sp>
    <dsp:sp modelId="{594D6281-34E9-433A-B697-8364852B277B}">
      <dsp:nvSpPr>
        <dsp:cNvPr id="0" name=""/>
        <dsp:cNvSpPr/>
      </dsp:nvSpPr>
      <dsp:spPr>
        <a:xfrm>
          <a:off x="403624" y="37009"/>
          <a:ext cx="5650745" cy="1151280"/>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3585" tIns="0" rIns="213585" bIns="0" numCol="1" spcCol="1270" anchor="ctr"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PRECIO DEL BIEN</a:t>
          </a:r>
          <a:endParaRPr lang="es-ES" sz="2400" b="1" kern="1200" dirty="0">
            <a:latin typeface="Calibri" pitchFamily="34" charset="0"/>
          </a:endParaRPr>
        </a:p>
      </dsp:txBody>
      <dsp:txXfrm>
        <a:off x="459825" y="93210"/>
        <a:ext cx="5538343" cy="1038878"/>
      </dsp:txXfrm>
    </dsp:sp>
    <dsp:sp modelId="{29CEBC93-F92F-4559-920E-43704C9C7C92}">
      <dsp:nvSpPr>
        <dsp:cNvPr id="0" name=""/>
        <dsp:cNvSpPr/>
      </dsp:nvSpPr>
      <dsp:spPr>
        <a:xfrm>
          <a:off x="0" y="3241639"/>
          <a:ext cx="8072494" cy="16584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6515" tIns="812292" rIns="626515"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latin typeface="Calibri" pitchFamily="34" charset="0"/>
            </a:rPr>
            <a:t>Si éstas aumentan o mejoran hacia ese bien (moda, publicidad…) la ↑Q</a:t>
          </a:r>
          <a:r>
            <a:rPr lang="es-ES" sz="1600" kern="1200" dirty="0" smtClean="0">
              <a:latin typeface="Calibri" pitchFamily="34" charset="0"/>
            </a:rPr>
            <a:t>D</a:t>
          </a:r>
          <a:r>
            <a:rPr lang="es-ES" sz="2400" kern="1200" dirty="0" smtClean="0">
              <a:latin typeface="Calibri" pitchFamily="34" charset="0"/>
            </a:rPr>
            <a:t> del bien</a:t>
          </a:r>
        </a:p>
      </dsp:txBody>
      <dsp:txXfrm>
        <a:off x="0" y="3241639"/>
        <a:ext cx="8072494" cy="1658475"/>
      </dsp:txXfrm>
    </dsp:sp>
    <dsp:sp modelId="{B2196DEC-B8E3-4582-838A-FBA4A2665A25}">
      <dsp:nvSpPr>
        <dsp:cNvPr id="0" name=""/>
        <dsp:cNvSpPr/>
      </dsp:nvSpPr>
      <dsp:spPr>
        <a:xfrm>
          <a:off x="403624" y="2665999"/>
          <a:ext cx="5650745" cy="1151280"/>
        </a:xfrm>
        <a:prstGeom prst="roundRect">
          <a:avLst/>
        </a:prstGeom>
        <a:solidFill>
          <a:schemeClr val="accent2">
            <a:hueOff val="1907790"/>
            <a:satOff val="-43528"/>
            <a:lumOff val="1607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3585" tIns="0" rIns="213585" bIns="0" numCol="1" spcCol="1270" anchor="ctr"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GUSTOS Y PREFERENCIAS</a:t>
          </a:r>
        </a:p>
      </dsp:txBody>
      <dsp:txXfrm>
        <a:off x="459825" y="2722200"/>
        <a:ext cx="5538343" cy="1038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BB4A6-6365-48B2-8857-2884873FCDD6}">
      <dsp:nvSpPr>
        <dsp:cNvPr id="0" name=""/>
        <dsp:cNvSpPr/>
      </dsp:nvSpPr>
      <dsp:spPr>
        <a:xfrm>
          <a:off x="0" y="31971"/>
          <a:ext cx="7632848" cy="55660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92394" tIns="645668" rIns="592394"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latin typeface="Calibri" pitchFamily="34" charset="0"/>
            </a:rPr>
            <a:t>El  funcionamiento de la demanda depende del tipo de bien que sea:</a:t>
          </a:r>
          <a:r>
            <a:rPr lang="es-ES" sz="3200" kern="1200" dirty="0" smtClean="0">
              <a:latin typeface="Calibri" pitchFamily="34" charset="0"/>
            </a:rPr>
            <a:t> </a:t>
          </a:r>
          <a:endParaRPr lang="es-ES" sz="3200" kern="1200" dirty="0">
            <a:latin typeface="Calibri" pitchFamily="34" charset="0"/>
          </a:endParaRPr>
        </a:p>
        <a:p>
          <a:pPr marL="571500" lvl="2" indent="-285750" algn="l" defTabSz="1244600">
            <a:lnSpc>
              <a:spcPct val="90000"/>
            </a:lnSpc>
            <a:spcBef>
              <a:spcPct val="0"/>
            </a:spcBef>
            <a:spcAft>
              <a:spcPct val="15000"/>
            </a:spcAft>
            <a:buChar char="•"/>
          </a:pPr>
          <a:r>
            <a:rPr lang="es-ES" sz="2800" b="1" kern="1200" dirty="0" smtClean="0">
              <a:solidFill>
                <a:srgbClr val="397762"/>
              </a:solidFill>
              <a:latin typeface="Calibri" pitchFamily="34" charset="0"/>
            </a:rPr>
            <a:t>BIENES NORMALES</a:t>
          </a:r>
          <a:r>
            <a:rPr lang="es-ES" sz="2800" kern="1200" dirty="0" smtClean="0">
              <a:solidFill>
                <a:srgbClr val="397762"/>
              </a:solidFill>
              <a:latin typeface="Calibri" pitchFamily="34" charset="0"/>
            </a:rPr>
            <a:t>: </a:t>
          </a:r>
          <a:r>
            <a:rPr lang="es-ES" sz="2800" kern="1200" dirty="0" smtClean="0">
              <a:latin typeface="Calibri" pitchFamily="34" charset="0"/>
            </a:rPr>
            <a:t>Al ↑renta, ↑Q</a:t>
          </a:r>
          <a:r>
            <a:rPr lang="es-ES" sz="1600" kern="1200" dirty="0" smtClean="0">
              <a:latin typeface="Calibri" pitchFamily="34" charset="0"/>
            </a:rPr>
            <a:t>D. </a:t>
          </a:r>
          <a:r>
            <a:rPr lang="es-ES" sz="2800" kern="1200" dirty="0" smtClean="0">
              <a:latin typeface="Calibri" pitchFamily="34" charset="0"/>
            </a:rPr>
            <a:t>Hay dos casos especiales </a:t>
          </a:r>
          <a:r>
            <a:rPr lang="es-ES" sz="1600" kern="1200" dirty="0" smtClean="0">
              <a:latin typeface="Calibri" pitchFamily="34" charset="0"/>
            </a:rPr>
            <a:t>:</a:t>
          </a:r>
          <a:endParaRPr lang="es-ES" sz="2800" kern="1200" dirty="0">
            <a:latin typeface="Calibri" pitchFamily="34" charset="0"/>
          </a:endParaRPr>
        </a:p>
        <a:p>
          <a:pPr marL="685800" lvl="3" indent="-228600" algn="l" defTabSz="1066800">
            <a:lnSpc>
              <a:spcPct val="90000"/>
            </a:lnSpc>
            <a:spcBef>
              <a:spcPct val="0"/>
            </a:spcBef>
            <a:spcAft>
              <a:spcPct val="15000"/>
            </a:spcAft>
            <a:buChar char="•"/>
          </a:pPr>
          <a:r>
            <a:rPr lang="es-ES" sz="2400" u="sng" kern="1200" dirty="0" smtClean="0">
              <a:latin typeface="Calibri" pitchFamily="34" charset="0"/>
            </a:rPr>
            <a:t>BIENES DE LUJO</a:t>
          </a:r>
          <a:r>
            <a:rPr lang="es-ES" sz="2400" kern="1200" dirty="0" smtClean="0">
              <a:latin typeface="Calibri" pitchFamily="34" charset="0"/>
            </a:rPr>
            <a:t>:  Al ↑renta, ↑Q</a:t>
          </a:r>
          <a:r>
            <a:rPr lang="es-ES" sz="1600" kern="1200" dirty="0" smtClean="0">
              <a:latin typeface="Calibri" pitchFamily="34" charset="0"/>
            </a:rPr>
            <a:t>D</a:t>
          </a:r>
          <a:r>
            <a:rPr lang="es-ES" sz="2400" kern="1200" dirty="0" smtClean="0">
              <a:latin typeface="Calibri" pitchFamily="34" charset="0"/>
            </a:rPr>
            <a:t> en mayor proporción </a:t>
          </a:r>
          <a:endParaRPr lang="es-ES" sz="2400" kern="1200" dirty="0">
            <a:latin typeface="Calibri" pitchFamily="34" charset="0"/>
          </a:endParaRPr>
        </a:p>
        <a:p>
          <a:pPr marL="685800" lvl="3" indent="-228600" algn="l" defTabSz="1066800">
            <a:lnSpc>
              <a:spcPct val="90000"/>
            </a:lnSpc>
            <a:spcBef>
              <a:spcPct val="0"/>
            </a:spcBef>
            <a:spcAft>
              <a:spcPct val="15000"/>
            </a:spcAft>
            <a:buChar char="•"/>
          </a:pPr>
          <a:endParaRPr lang="es-ES" sz="2400" kern="1200" dirty="0">
            <a:latin typeface="Calibri" pitchFamily="34" charset="0"/>
          </a:endParaRPr>
        </a:p>
        <a:p>
          <a:pPr marL="685800" lvl="3" indent="-228600" algn="l" defTabSz="1066800">
            <a:lnSpc>
              <a:spcPct val="90000"/>
            </a:lnSpc>
            <a:spcBef>
              <a:spcPct val="0"/>
            </a:spcBef>
            <a:spcAft>
              <a:spcPct val="15000"/>
            </a:spcAft>
            <a:buChar char="•"/>
          </a:pPr>
          <a:endParaRPr lang="es-ES" sz="2400" kern="1200" dirty="0">
            <a:latin typeface="Calibri" pitchFamily="34" charset="0"/>
          </a:endParaRPr>
        </a:p>
        <a:p>
          <a:pPr marL="685800" lvl="3" indent="-228600" algn="l" defTabSz="1066800">
            <a:lnSpc>
              <a:spcPct val="90000"/>
            </a:lnSpc>
            <a:spcBef>
              <a:spcPct val="0"/>
            </a:spcBef>
            <a:spcAft>
              <a:spcPct val="15000"/>
            </a:spcAft>
            <a:buChar char="•"/>
          </a:pPr>
          <a:r>
            <a:rPr lang="es-ES" sz="2400" u="sng" kern="1200" dirty="0" smtClean="0">
              <a:latin typeface="Calibri" pitchFamily="34" charset="0"/>
            </a:rPr>
            <a:t>BIENES DE 1ª NECESIDAD</a:t>
          </a:r>
          <a:r>
            <a:rPr lang="es-ES" sz="2400" kern="1200" dirty="0" smtClean="0">
              <a:latin typeface="Calibri" pitchFamily="34" charset="0"/>
            </a:rPr>
            <a:t>: Al ↑renta, la Q</a:t>
          </a:r>
          <a:r>
            <a:rPr lang="es-ES" sz="1600" kern="1200" dirty="0" smtClean="0">
              <a:latin typeface="Calibri" pitchFamily="34" charset="0"/>
            </a:rPr>
            <a:t>D</a:t>
          </a:r>
          <a:r>
            <a:rPr lang="es-ES" sz="2400" kern="1200" dirty="0" smtClean="0">
              <a:latin typeface="Calibri" pitchFamily="34" charset="0"/>
            </a:rPr>
            <a:t> no varía o lo hace muy poco</a:t>
          </a:r>
          <a:endParaRPr lang="es-ES" sz="2400" kern="1200" dirty="0">
            <a:latin typeface="Calibri" pitchFamily="34" charset="0"/>
          </a:endParaRPr>
        </a:p>
        <a:p>
          <a:pPr marL="685800" lvl="3" indent="-228600" algn="l" defTabSz="1066800">
            <a:lnSpc>
              <a:spcPct val="90000"/>
            </a:lnSpc>
            <a:spcBef>
              <a:spcPct val="0"/>
            </a:spcBef>
            <a:spcAft>
              <a:spcPct val="15000"/>
            </a:spcAft>
            <a:buChar char="•"/>
          </a:pPr>
          <a:endParaRPr lang="es-ES" sz="2400" kern="1200" dirty="0">
            <a:latin typeface="Calibri" pitchFamily="34" charset="0"/>
          </a:endParaRPr>
        </a:p>
        <a:p>
          <a:pPr marL="571500" lvl="2" indent="-285750" algn="l" defTabSz="1244600">
            <a:lnSpc>
              <a:spcPct val="90000"/>
            </a:lnSpc>
            <a:spcBef>
              <a:spcPct val="0"/>
            </a:spcBef>
            <a:spcAft>
              <a:spcPct val="15000"/>
            </a:spcAft>
            <a:buChar char="•"/>
          </a:pPr>
          <a:r>
            <a:rPr lang="es-ES" sz="2800" b="1" kern="1200" dirty="0" smtClean="0">
              <a:solidFill>
                <a:srgbClr val="397762"/>
              </a:solidFill>
              <a:latin typeface="Calibri" pitchFamily="34" charset="0"/>
            </a:rPr>
            <a:t>BIENES INFERIORES</a:t>
          </a:r>
          <a:r>
            <a:rPr lang="es-ES" sz="2800" b="0" kern="1200" dirty="0" smtClean="0">
              <a:solidFill>
                <a:srgbClr val="00B050"/>
              </a:solidFill>
              <a:latin typeface="Calibri" pitchFamily="34" charset="0"/>
            </a:rPr>
            <a:t>: </a:t>
          </a:r>
          <a:r>
            <a:rPr lang="es-ES" sz="2800" kern="1200" dirty="0" smtClean="0">
              <a:latin typeface="Calibri" pitchFamily="34" charset="0"/>
            </a:rPr>
            <a:t>Al ↑renta, </a:t>
          </a:r>
          <a:r>
            <a:rPr lang="es-ES" sz="2800" kern="1200" dirty="0" smtClean="0">
              <a:latin typeface="Calibri" pitchFamily="34" charset="0"/>
              <a:sym typeface="Wingdings"/>
            </a:rPr>
            <a:t></a:t>
          </a:r>
          <a:r>
            <a:rPr lang="es-ES" sz="2800" kern="1200" dirty="0" smtClean="0">
              <a:latin typeface="Calibri" pitchFamily="34" charset="0"/>
            </a:rPr>
            <a:t>Q</a:t>
          </a:r>
          <a:r>
            <a:rPr lang="es-ES" sz="1800" kern="1200" dirty="0" smtClean="0">
              <a:latin typeface="Calibri" pitchFamily="34" charset="0"/>
            </a:rPr>
            <a:t>D</a:t>
          </a:r>
          <a:endParaRPr lang="es-ES" sz="2800" kern="1200" dirty="0">
            <a:latin typeface="Calibri" pitchFamily="34" charset="0"/>
          </a:endParaRPr>
        </a:p>
      </dsp:txBody>
      <dsp:txXfrm>
        <a:off x="0" y="31971"/>
        <a:ext cx="7632848" cy="5566050"/>
      </dsp:txXfrm>
    </dsp:sp>
    <dsp:sp modelId="{594D6281-34E9-433A-B697-8364852B277B}">
      <dsp:nvSpPr>
        <dsp:cNvPr id="0" name=""/>
        <dsp:cNvSpPr/>
      </dsp:nvSpPr>
      <dsp:spPr>
        <a:xfrm>
          <a:off x="340432" y="0"/>
          <a:ext cx="5342993" cy="470929"/>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1952" tIns="0" rIns="201952" bIns="0" numCol="1" spcCol="1270" anchor="ctr" anchorCtr="0">
          <a:noAutofit/>
        </a:bodyPr>
        <a:lstStyle/>
        <a:p>
          <a:pPr lvl="0" algn="l" defTabSz="1244600">
            <a:lnSpc>
              <a:spcPct val="90000"/>
            </a:lnSpc>
            <a:spcBef>
              <a:spcPct val="0"/>
            </a:spcBef>
            <a:spcAft>
              <a:spcPct val="35000"/>
            </a:spcAft>
          </a:pPr>
          <a:r>
            <a:rPr lang="es-ES" sz="2800" b="1" kern="1200" dirty="0" smtClean="0">
              <a:latin typeface="Calibri" pitchFamily="34" charset="0"/>
            </a:rPr>
            <a:t>NIVEL DE RENTA</a:t>
          </a:r>
          <a:endParaRPr lang="es-ES" sz="2800" b="1" kern="1200" dirty="0">
            <a:latin typeface="Calibri" pitchFamily="34" charset="0"/>
          </a:endParaRPr>
        </a:p>
      </dsp:txBody>
      <dsp:txXfrm>
        <a:off x="363421" y="22989"/>
        <a:ext cx="5297015" cy="4249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BB4A6-6365-48B2-8857-2884873FCDD6}">
      <dsp:nvSpPr>
        <dsp:cNvPr id="0" name=""/>
        <dsp:cNvSpPr/>
      </dsp:nvSpPr>
      <dsp:spPr>
        <a:xfrm>
          <a:off x="0" y="576067"/>
          <a:ext cx="8072494" cy="53285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26515" tIns="1353820" rIns="626515"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latin typeface="Calibri" pitchFamily="34" charset="0"/>
            </a:rPr>
            <a:t>SUSTITUTIVOS: Si aumenta el precio de un bien, aumenta la cantidad demandada del sustitutivo y viceversa </a:t>
          </a:r>
          <a:endParaRPr lang="es-ES" sz="3600" kern="1200" dirty="0">
            <a:latin typeface="Calibri" pitchFamily="34" charset="0"/>
          </a:endParaRPr>
        </a:p>
        <a:p>
          <a:pPr marL="285750" lvl="1" indent="-285750" algn="l" defTabSz="1600200">
            <a:lnSpc>
              <a:spcPct val="90000"/>
            </a:lnSpc>
            <a:spcBef>
              <a:spcPct val="0"/>
            </a:spcBef>
            <a:spcAft>
              <a:spcPct val="15000"/>
            </a:spcAft>
            <a:buChar char="•"/>
          </a:pPr>
          <a:endParaRPr lang="es-ES" sz="3600" kern="1200" dirty="0">
            <a:latin typeface="Calibri" pitchFamily="34" charset="0"/>
          </a:endParaRPr>
        </a:p>
        <a:p>
          <a:pPr marL="285750" lvl="1" indent="-285750" algn="l" defTabSz="1600200">
            <a:lnSpc>
              <a:spcPct val="90000"/>
            </a:lnSpc>
            <a:spcBef>
              <a:spcPct val="0"/>
            </a:spcBef>
            <a:spcAft>
              <a:spcPct val="15000"/>
            </a:spcAft>
            <a:buChar char="•"/>
          </a:pPr>
          <a:endParaRPr lang="es-ES" sz="3600" kern="1200" dirty="0">
            <a:latin typeface="Calibri" pitchFamily="34" charset="0"/>
          </a:endParaRPr>
        </a:p>
        <a:p>
          <a:pPr marL="228600" lvl="1" indent="-228600" algn="l" defTabSz="1066800">
            <a:lnSpc>
              <a:spcPct val="90000"/>
            </a:lnSpc>
            <a:spcBef>
              <a:spcPct val="0"/>
            </a:spcBef>
            <a:spcAft>
              <a:spcPct val="15000"/>
            </a:spcAft>
            <a:buChar char="•"/>
          </a:pPr>
          <a:r>
            <a:rPr lang="es-ES" sz="2400" kern="1200" dirty="0" smtClean="0">
              <a:latin typeface="Calibri" pitchFamily="34" charset="0"/>
            </a:rPr>
            <a:t>COMPLEMENTARIO: Si aumenta el precio de un bien, disminuye la cantidad demandada del complementario y viceversa </a:t>
          </a:r>
          <a:endParaRPr lang="es-ES" sz="2400" kern="1200" dirty="0">
            <a:latin typeface="Calibri" pitchFamily="34" charset="0"/>
          </a:endParaRPr>
        </a:p>
      </dsp:txBody>
      <dsp:txXfrm>
        <a:off x="0" y="576067"/>
        <a:ext cx="8072494" cy="5328585"/>
      </dsp:txXfrm>
    </dsp:sp>
    <dsp:sp modelId="{594D6281-34E9-433A-B697-8364852B277B}">
      <dsp:nvSpPr>
        <dsp:cNvPr id="0" name=""/>
        <dsp:cNvSpPr/>
      </dsp:nvSpPr>
      <dsp:spPr>
        <a:xfrm>
          <a:off x="432047" y="677629"/>
          <a:ext cx="5650745" cy="539854"/>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3585" tIns="0" rIns="213585" bIns="0" numCol="1" spcCol="1270" anchor="ctr"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PRECIO DE BIENES RELACIONADOS</a:t>
          </a:r>
          <a:endParaRPr lang="es-ES" sz="2400" b="1" kern="1200" dirty="0">
            <a:latin typeface="Calibri" pitchFamily="34" charset="0"/>
          </a:endParaRPr>
        </a:p>
      </dsp:txBody>
      <dsp:txXfrm>
        <a:off x="458401" y="703983"/>
        <a:ext cx="5598037" cy="4871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F1B91-1830-4038-8349-EBCF2FE09ACA}">
      <dsp:nvSpPr>
        <dsp:cNvPr id="0" name=""/>
        <dsp:cNvSpPr/>
      </dsp:nvSpPr>
      <dsp:spPr>
        <a:xfrm>
          <a:off x="0" y="293640"/>
          <a:ext cx="6408712" cy="18207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7387" tIns="354076" rIns="497387" bIns="120904" numCol="1" spcCol="1270" anchor="t" anchorCtr="0">
          <a:noAutofit/>
        </a:bodyPr>
        <a:lstStyle/>
        <a:p>
          <a:pPr marL="171450" lvl="1" indent="-171450" algn="l" defTabSz="755650">
            <a:lnSpc>
              <a:spcPct val="90000"/>
            </a:lnSpc>
            <a:spcBef>
              <a:spcPct val="0"/>
            </a:spcBef>
            <a:spcAft>
              <a:spcPct val="15000"/>
            </a:spcAft>
            <a:buChar char="•"/>
          </a:pPr>
          <a:r>
            <a:rPr lang="es-ES" sz="1700" kern="1200" dirty="0" smtClean="0">
              <a:latin typeface="Calibri" pitchFamily="34" charset="0"/>
            </a:rPr>
            <a:t>AL = P</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Gustos y preferencias</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Nivel de renta</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P bien sustitutivo</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P  bien complementario</a:t>
          </a:r>
          <a:endParaRPr lang="es-ES" sz="1700" kern="1200" dirty="0">
            <a:latin typeface="Calibri" pitchFamily="34" charset="0"/>
          </a:endParaRPr>
        </a:p>
      </dsp:txBody>
      <dsp:txXfrm>
        <a:off x="0" y="293640"/>
        <a:ext cx="6408712" cy="1820700"/>
      </dsp:txXfrm>
    </dsp:sp>
    <dsp:sp modelId="{38EB3E85-9BD4-4AED-8E14-7ECF380D42A5}">
      <dsp:nvSpPr>
        <dsp:cNvPr id="0" name=""/>
        <dsp:cNvSpPr/>
      </dsp:nvSpPr>
      <dsp:spPr>
        <a:xfrm>
          <a:off x="320435" y="42720"/>
          <a:ext cx="4486098" cy="501840"/>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9564" tIns="0" rIns="169564" bIns="0" numCol="1" spcCol="1270" anchor="ctr" anchorCtr="0">
          <a:noAutofit/>
        </a:bodyPr>
        <a:lstStyle/>
        <a:p>
          <a:pPr lvl="0" algn="l" defTabSz="889000">
            <a:lnSpc>
              <a:spcPct val="90000"/>
            </a:lnSpc>
            <a:spcBef>
              <a:spcPct val="0"/>
            </a:spcBef>
            <a:spcAft>
              <a:spcPct val="35000"/>
            </a:spcAft>
          </a:pPr>
          <a:r>
            <a:rPr lang="es-ES" sz="2000" b="1" kern="1200" dirty="0" smtClean="0">
              <a:latin typeface="Calibri" pitchFamily="34" charset="0"/>
            </a:rPr>
            <a:t>DESPLAZAMIENTO A LA DERECHA</a:t>
          </a:r>
          <a:endParaRPr lang="es-ES" sz="2000" b="1" kern="1200" dirty="0">
            <a:latin typeface="Calibri" pitchFamily="34" charset="0"/>
          </a:endParaRPr>
        </a:p>
      </dsp:txBody>
      <dsp:txXfrm>
        <a:off x="344933" y="67218"/>
        <a:ext cx="4437102" cy="452844"/>
      </dsp:txXfrm>
    </dsp:sp>
    <dsp:sp modelId="{EC0D4344-965A-4470-8FF8-0862958707B4}">
      <dsp:nvSpPr>
        <dsp:cNvPr id="0" name=""/>
        <dsp:cNvSpPr/>
      </dsp:nvSpPr>
      <dsp:spPr>
        <a:xfrm>
          <a:off x="0" y="2457060"/>
          <a:ext cx="6408712" cy="18207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7387" tIns="354076" rIns="497387" bIns="120904" numCol="1" spcCol="1270" anchor="t" anchorCtr="0">
          <a:noAutofit/>
        </a:bodyPr>
        <a:lstStyle/>
        <a:p>
          <a:pPr marL="171450" lvl="1" indent="-171450" algn="l" defTabSz="755650">
            <a:lnSpc>
              <a:spcPct val="90000"/>
            </a:lnSpc>
            <a:spcBef>
              <a:spcPct val="0"/>
            </a:spcBef>
            <a:spcAft>
              <a:spcPct val="15000"/>
            </a:spcAft>
            <a:buChar char="•"/>
          </a:pPr>
          <a:r>
            <a:rPr lang="es-ES" sz="1700" kern="1200" dirty="0" smtClean="0">
              <a:latin typeface="Calibri" pitchFamily="34" charset="0"/>
            </a:rPr>
            <a:t>A</a:t>
          </a:r>
          <a:r>
            <a:rPr lang="es-ES" sz="1700" kern="1200" dirty="0" smtClean="0">
              <a:latin typeface="Calibri" pitchFamily="34" charset="0"/>
              <a:sym typeface="Wingdings"/>
            </a:rPr>
            <a:t>≠</a:t>
          </a:r>
          <a:r>
            <a:rPr lang="es-ES" sz="1700" kern="1200" dirty="0" smtClean="0">
              <a:latin typeface="Calibri" pitchFamily="34" charset="0"/>
            </a:rPr>
            <a:t> P</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Gustos y preferencias</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Nivel de renta</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P bien sustitutivo</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P  bien complementario</a:t>
          </a:r>
          <a:endParaRPr lang="es-ES" sz="1700" kern="1200" dirty="0">
            <a:latin typeface="Calibri" pitchFamily="34" charset="0"/>
          </a:endParaRPr>
        </a:p>
      </dsp:txBody>
      <dsp:txXfrm>
        <a:off x="0" y="2457060"/>
        <a:ext cx="6408712" cy="1820700"/>
      </dsp:txXfrm>
    </dsp:sp>
    <dsp:sp modelId="{E1F4D78A-76A8-4D25-8474-3DE487FE87F7}">
      <dsp:nvSpPr>
        <dsp:cNvPr id="0" name=""/>
        <dsp:cNvSpPr/>
      </dsp:nvSpPr>
      <dsp:spPr>
        <a:xfrm>
          <a:off x="320435" y="2206139"/>
          <a:ext cx="4486098" cy="501840"/>
        </a:xfrm>
        <a:prstGeom prst="roundRect">
          <a:avLst/>
        </a:prstGeom>
        <a:solidFill>
          <a:schemeClr val="accent2">
            <a:hueOff val="1907790"/>
            <a:satOff val="-43528"/>
            <a:lumOff val="1607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9564" tIns="0" rIns="169564" bIns="0" numCol="1" spcCol="1270" anchor="ctr" anchorCtr="0">
          <a:noAutofit/>
        </a:bodyPr>
        <a:lstStyle/>
        <a:p>
          <a:pPr lvl="0" algn="l" defTabSz="889000">
            <a:lnSpc>
              <a:spcPct val="90000"/>
            </a:lnSpc>
            <a:spcBef>
              <a:spcPct val="0"/>
            </a:spcBef>
            <a:spcAft>
              <a:spcPct val="35000"/>
            </a:spcAft>
          </a:pPr>
          <a:r>
            <a:rPr lang="es-ES" sz="2000" b="1" kern="1200" dirty="0" smtClean="0">
              <a:latin typeface="Calibri" pitchFamily="34" charset="0"/>
            </a:rPr>
            <a:t>DESPLAZAMIENTO A LA IZQUIERDA</a:t>
          </a:r>
          <a:endParaRPr lang="es-ES" sz="2000" b="1" kern="1200" dirty="0">
            <a:latin typeface="Calibri" pitchFamily="34" charset="0"/>
          </a:endParaRPr>
        </a:p>
      </dsp:txBody>
      <dsp:txXfrm>
        <a:off x="344933" y="2230637"/>
        <a:ext cx="4437102"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42857-171A-4A80-A22D-D00BEAECB065}">
      <dsp:nvSpPr>
        <dsp:cNvPr id="0" name=""/>
        <dsp:cNvSpPr/>
      </dsp:nvSpPr>
      <dsp:spPr>
        <a:xfrm>
          <a:off x="1865994" y="-93400"/>
          <a:ext cx="2713661" cy="1570349"/>
        </a:xfrm>
        <a:prstGeom prst="roundRect">
          <a:avLst/>
        </a:prstGeom>
        <a:blipFill rotWithShape="0">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Calibri" pitchFamily="34" charset="0"/>
            </a:rPr>
            <a:t>PRECIO del bien</a:t>
          </a:r>
          <a:endParaRPr lang="es-ES" sz="2400" b="1" kern="1200" dirty="0">
            <a:latin typeface="Calibri" pitchFamily="34" charset="0"/>
          </a:endParaRPr>
        </a:p>
      </dsp:txBody>
      <dsp:txXfrm>
        <a:off x="1942652" y="-16742"/>
        <a:ext cx="2560345" cy="1417033"/>
      </dsp:txXfrm>
    </dsp:sp>
    <dsp:sp modelId="{43140709-006E-4A3B-B873-17E82EF48E24}">
      <dsp:nvSpPr>
        <dsp:cNvPr id="0" name=""/>
        <dsp:cNvSpPr/>
      </dsp:nvSpPr>
      <dsp:spPr>
        <a:xfrm>
          <a:off x="2057424" y="1151064"/>
          <a:ext cx="3188514" cy="3188514"/>
        </a:xfrm>
        <a:custGeom>
          <a:avLst/>
          <a:gdLst/>
          <a:ahLst/>
          <a:cxnLst/>
          <a:rect l="0" t="0" r="0" b="0"/>
          <a:pathLst>
            <a:path>
              <a:moveTo>
                <a:pt x="2531318" y="304462"/>
              </a:moveTo>
              <a:arcTo wR="1594257" hR="1594257" stAng="18359949" swAng="2420137"/>
            </a:path>
          </a:pathLst>
        </a:custGeom>
        <a:noFill/>
        <a:ln w="95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E450BF5C-9159-4BD6-8CAE-343D8CCBD3FB}">
      <dsp:nvSpPr>
        <dsp:cNvPr id="0" name=""/>
        <dsp:cNvSpPr/>
      </dsp:nvSpPr>
      <dsp:spPr>
        <a:xfrm>
          <a:off x="3444080" y="2379575"/>
          <a:ext cx="3180655" cy="1424947"/>
        </a:xfrm>
        <a:prstGeom prst="roundRect">
          <a:avLst/>
        </a:prstGeom>
        <a:blipFill rotWithShape="0">
          <a:blip xmlns:r="http://schemas.openxmlformats.org/officeDocument/2006/relationships" r:embed="rId1">
            <a:duotone>
              <a:schemeClr val="accent3">
                <a:hueOff val="0"/>
                <a:satOff val="0"/>
                <a:lumOff val="0"/>
                <a:alphaOff val="0"/>
                <a:shade val="22000"/>
                <a:satMod val="160000"/>
              </a:schemeClr>
              <a:schemeClr val="accent3">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Costes de producción</a:t>
          </a:r>
          <a:endParaRPr lang="es-ES" sz="2400" b="1" kern="1200" dirty="0">
            <a:latin typeface="Calibri" pitchFamily="34" charset="0"/>
          </a:endParaRPr>
        </a:p>
        <a:p>
          <a:pPr marL="228600" lvl="1" indent="-228600" algn="l" defTabSz="1066800">
            <a:lnSpc>
              <a:spcPct val="90000"/>
            </a:lnSpc>
            <a:spcBef>
              <a:spcPct val="0"/>
            </a:spcBef>
            <a:spcAft>
              <a:spcPct val="15000"/>
            </a:spcAft>
            <a:buChar char="•"/>
          </a:pPr>
          <a:r>
            <a:rPr lang="es-ES" sz="2400" b="1" kern="1200" dirty="0" smtClean="0">
              <a:latin typeface="Calibri" pitchFamily="34" charset="0"/>
            </a:rPr>
            <a:t>Coste de los FP</a:t>
          </a:r>
          <a:endParaRPr lang="es-ES" sz="2400" b="1" kern="1200" dirty="0">
            <a:latin typeface="Calibri" pitchFamily="34" charset="0"/>
          </a:endParaRPr>
        </a:p>
        <a:p>
          <a:pPr marL="228600" lvl="1" indent="-228600" algn="l" defTabSz="1066800">
            <a:lnSpc>
              <a:spcPct val="90000"/>
            </a:lnSpc>
            <a:spcBef>
              <a:spcPct val="0"/>
            </a:spcBef>
            <a:spcAft>
              <a:spcPct val="15000"/>
            </a:spcAft>
            <a:buChar char="•"/>
          </a:pPr>
          <a:r>
            <a:rPr lang="es-ES" sz="2400" b="1" kern="1200" dirty="0" smtClean="0">
              <a:latin typeface="Calibri" pitchFamily="34" charset="0"/>
            </a:rPr>
            <a:t>Productividad</a:t>
          </a:r>
          <a:endParaRPr lang="es-ES" sz="2400" b="1" kern="1200" dirty="0">
            <a:latin typeface="Calibri" pitchFamily="34" charset="0"/>
          </a:endParaRPr>
        </a:p>
      </dsp:txBody>
      <dsp:txXfrm>
        <a:off x="3513640" y="2449135"/>
        <a:ext cx="3041535" cy="1285827"/>
      </dsp:txXfrm>
    </dsp:sp>
    <dsp:sp modelId="{0FBF7C4A-FCF5-481F-9883-8CABACCE2CD5}">
      <dsp:nvSpPr>
        <dsp:cNvPr id="0" name=""/>
        <dsp:cNvSpPr/>
      </dsp:nvSpPr>
      <dsp:spPr>
        <a:xfrm>
          <a:off x="1687166" y="1179747"/>
          <a:ext cx="3188514" cy="3188514"/>
        </a:xfrm>
        <a:custGeom>
          <a:avLst/>
          <a:gdLst/>
          <a:ahLst/>
          <a:cxnLst/>
          <a:rect l="0" t="0" r="0" b="0"/>
          <a:pathLst>
            <a:path>
              <a:moveTo>
                <a:pt x="2795110" y="2642878"/>
              </a:moveTo>
              <a:arcTo wR="1594257" hR="1594257" stAng="2467707" swAng="5715870"/>
            </a:path>
          </a:pathLst>
        </a:custGeom>
        <a:no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4235FAB7-A709-4A21-AA24-022ADA9ED13C}">
      <dsp:nvSpPr>
        <dsp:cNvPr id="0" name=""/>
        <dsp:cNvSpPr/>
      </dsp:nvSpPr>
      <dsp:spPr>
        <a:xfrm>
          <a:off x="76605" y="2379613"/>
          <a:ext cx="2822486" cy="1476552"/>
        </a:xfrm>
        <a:prstGeom prst="roundRect">
          <a:avLst/>
        </a:prstGeom>
        <a:blipFill rotWithShape="0">
          <a:blip xmlns:r="http://schemas.openxmlformats.org/officeDocument/2006/relationships" r:embed="rId1">
            <a:duotone>
              <a:schemeClr val="accent4">
                <a:hueOff val="0"/>
                <a:satOff val="0"/>
                <a:lumOff val="0"/>
                <a:alphaOff val="0"/>
                <a:shade val="22000"/>
                <a:satMod val="160000"/>
              </a:schemeClr>
              <a:schemeClr val="accent4">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Calibri" pitchFamily="34" charset="0"/>
            </a:rPr>
            <a:t>Expectativas </a:t>
          </a:r>
        </a:p>
        <a:p>
          <a:pPr lvl="0" algn="ctr" defTabSz="1066800">
            <a:lnSpc>
              <a:spcPct val="90000"/>
            </a:lnSpc>
            <a:spcBef>
              <a:spcPct val="0"/>
            </a:spcBef>
            <a:spcAft>
              <a:spcPct val="35000"/>
            </a:spcAft>
          </a:pPr>
          <a:r>
            <a:rPr lang="es-ES" sz="2400" b="1" kern="1200" dirty="0" smtClean="0">
              <a:latin typeface="Calibri" pitchFamily="34" charset="0"/>
            </a:rPr>
            <a:t>de mercado</a:t>
          </a:r>
          <a:endParaRPr lang="es-ES" sz="2400" b="1" kern="1200" dirty="0">
            <a:latin typeface="Calibri" pitchFamily="34" charset="0"/>
          </a:endParaRPr>
        </a:p>
      </dsp:txBody>
      <dsp:txXfrm>
        <a:off x="148684" y="2451692"/>
        <a:ext cx="2678328" cy="1332394"/>
      </dsp:txXfrm>
    </dsp:sp>
    <dsp:sp modelId="{6A6F9DE2-5657-498C-9E3A-6BA9348E13FB}">
      <dsp:nvSpPr>
        <dsp:cNvPr id="0" name=""/>
        <dsp:cNvSpPr/>
      </dsp:nvSpPr>
      <dsp:spPr>
        <a:xfrm>
          <a:off x="1270123" y="1097649"/>
          <a:ext cx="3188514" cy="3188514"/>
        </a:xfrm>
        <a:custGeom>
          <a:avLst/>
          <a:gdLst/>
          <a:ahLst/>
          <a:cxnLst/>
          <a:rect l="0" t="0" r="0" b="0"/>
          <a:pathLst>
            <a:path>
              <a:moveTo>
                <a:pt x="33055" y="1271295"/>
              </a:moveTo>
              <a:arcTo wR="1594257" hR="1594257" stAng="11501266" swAng="2348867"/>
            </a:path>
          </a:pathLst>
        </a:custGeom>
        <a:no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BB4A6-6365-48B2-8857-2884873FCDD6}">
      <dsp:nvSpPr>
        <dsp:cNvPr id="0" name=""/>
        <dsp:cNvSpPr/>
      </dsp:nvSpPr>
      <dsp:spPr>
        <a:xfrm>
          <a:off x="0" y="527374"/>
          <a:ext cx="7776864" cy="17640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3571" tIns="728980" rIns="603571" bIns="177800"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latin typeface="Calibri" pitchFamily="34" charset="0"/>
            </a:rPr>
            <a:t>Si aumenta el precio, disminuye la cantidad oferta del bien y viceversa (si ↑P, ↑</a:t>
          </a:r>
          <a:r>
            <a:rPr lang="es-ES" sz="2500" kern="1200" dirty="0" err="1" smtClean="0">
              <a:latin typeface="Calibri" pitchFamily="34" charset="0"/>
            </a:rPr>
            <a:t>Q</a:t>
          </a:r>
          <a:r>
            <a:rPr lang="es-ES" sz="1600" kern="1200" dirty="0" err="1" smtClean="0">
              <a:latin typeface="Calibri" pitchFamily="34" charset="0"/>
            </a:rPr>
            <a:t>o</a:t>
          </a:r>
          <a:r>
            <a:rPr lang="es-ES" sz="2400" kern="1200" dirty="0" smtClean="0">
              <a:latin typeface="Calibri" pitchFamily="34" charset="0"/>
            </a:rPr>
            <a:t>)</a:t>
          </a:r>
          <a:r>
            <a:rPr lang="es-ES" sz="3600" kern="1200" dirty="0" smtClean="0">
              <a:latin typeface="Calibri" pitchFamily="34" charset="0"/>
            </a:rPr>
            <a:t> </a:t>
          </a:r>
          <a:endParaRPr lang="es-ES" sz="3600" kern="1200" dirty="0">
            <a:latin typeface="Calibri" pitchFamily="34" charset="0"/>
          </a:endParaRPr>
        </a:p>
      </dsp:txBody>
      <dsp:txXfrm>
        <a:off x="0" y="527374"/>
        <a:ext cx="7776864" cy="1764000"/>
      </dsp:txXfrm>
    </dsp:sp>
    <dsp:sp modelId="{594D6281-34E9-433A-B697-8364852B277B}">
      <dsp:nvSpPr>
        <dsp:cNvPr id="0" name=""/>
        <dsp:cNvSpPr/>
      </dsp:nvSpPr>
      <dsp:spPr>
        <a:xfrm>
          <a:off x="388843" y="10774"/>
          <a:ext cx="5443804" cy="1033200"/>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5763" tIns="0" rIns="205763" bIns="0" numCol="1" spcCol="1270" anchor="ctr"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PRECIO DEL BIEN</a:t>
          </a:r>
          <a:endParaRPr lang="es-ES" sz="2400" b="1" kern="1200" dirty="0">
            <a:latin typeface="Calibri" pitchFamily="34" charset="0"/>
          </a:endParaRPr>
        </a:p>
      </dsp:txBody>
      <dsp:txXfrm>
        <a:off x="439280" y="61211"/>
        <a:ext cx="5342930" cy="932326"/>
      </dsp:txXfrm>
    </dsp:sp>
    <dsp:sp modelId="{29CEBC93-F92F-4559-920E-43704C9C7C92}">
      <dsp:nvSpPr>
        <dsp:cNvPr id="0" name=""/>
        <dsp:cNvSpPr/>
      </dsp:nvSpPr>
      <dsp:spPr>
        <a:xfrm>
          <a:off x="0" y="2996974"/>
          <a:ext cx="7776864" cy="19293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3571" tIns="728980" rIns="603571" bIns="170688"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latin typeface="Calibri" pitchFamily="34" charset="0"/>
            </a:rPr>
            <a:t>Muestran lo que se espera que vaya a ocurrir en el futuro. Si son buenas (previsión de </a:t>
          </a:r>
          <a:r>
            <a:rPr lang="es-ES" sz="2400" kern="1200" dirty="0" smtClean="0">
              <a:latin typeface="Calibri" pitchFamily="34" charset="0"/>
              <a:sym typeface="Wingdings"/>
            </a:rPr>
            <a:t></a:t>
          </a:r>
          <a:r>
            <a:rPr lang="es-ES" sz="2400" kern="1200" dirty="0" smtClean="0">
              <a:latin typeface="Calibri" pitchFamily="34" charset="0"/>
            </a:rPr>
            <a:t>turismo, de </a:t>
          </a:r>
          <a:r>
            <a:rPr lang="es-ES" sz="2400" kern="1200" dirty="0" smtClean="0">
              <a:latin typeface="Calibri" pitchFamily="34" charset="0"/>
              <a:sym typeface="Wingdings"/>
            </a:rPr>
            <a:t></a:t>
          </a:r>
          <a:r>
            <a:rPr lang="es-ES" sz="2400" kern="1200" dirty="0" smtClean="0">
              <a:latin typeface="Calibri" pitchFamily="34" charset="0"/>
            </a:rPr>
            <a:t>ventas…) ↑</a:t>
          </a:r>
          <a:r>
            <a:rPr lang="es-ES" sz="2400" kern="1200" dirty="0" err="1" smtClean="0">
              <a:latin typeface="Calibri" pitchFamily="34" charset="0"/>
            </a:rPr>
            <a:t>Qo</a:t>
          </a:r>
          <a:r>
            <a:rPr lang="es-ES" sz="2400" kern="1200" dirty="0" smtClean="0">
              <a:latin typeface="Calibri" pitchFamily="34" charset="0"/>
            </a:rPr>
            <a:t> del bien y viceversa</a:t>
          </a:r>
        </a:p>
      </dsp:txBody>
      <dsp:txXfrm>
        <a:off x="0" y="2996974"/>
        <a:ext cx="7776864" cy="1929375"/>
      </dsp:txXfrm>
    </dsp:sp>
    <dsp:sp modelId="{B2196DEC-B8E3-4582-838A-FBA4A2665A25}">
      <dsp:nvSpPr>
        <dsp:cNvPr id="0" name=""/>
        <dsp:cNvSpPr/>
      </dsp:nvSpPr>
      <dsp:spPr>
        <a:xfrm>
          <a:off x="388843" y="2480374"/>
          <a:ext cx="5443804" cy="1033200"/>
        </a:xfrm>
        <a:prstGeom prst="roundRect">
          <a:avLst/>
        </a:prstGeom>
        <a:solidFill>
          <a:schemeClr val="accent2">
            <a:hueOff val="1907790"/>
            <a:satOff val="-43528"/>
            <a:lumOff val="1607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5763" tIns="0" rIns="205763" bIns="0" numCol="1" spcCol="1270" anchor="ctr" anchorCtr="0">
          <a:noAutofit/>
        </a:bodyPr>
        <a:lstStyle/>
        <a:p>
          <a:pPr lvl="0" algn="l" defTabSz="1066800">
            <a:lnSpc>
              <a:spcPct val="90000"/>
            </a:lnSpc>
            <a:spcBef>
              <a:spcPct val="0"/>
            </a:spcBef>
            <a:spcAft>
              <a:spcPct val="35000"/>
            </a:spcAft>
          </a:pPr>
          <a:r>
            <a:rPr lang="es-ES" sz="2400" b="1" kern="1200" dirty="0" smtClean="0">
              <a:latin typeface="Calibri" pitchFamily="34" charset="0"/>
            </a:rPr>
            <a:t>EXPECTATIVAS DE MERCADO</a:t>
          </a:r>
        </a:p>
      </dsp:txBody>
      <dsp:txXfrm>
        <a:off x="439280" y="2530811"/>
        <a:ext cx="5342930" cy="9323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BB4A6-6365-48B2-8857-2884873FCDD6}">
      <dsp:nvSpPr>
        <dsp:cNvPr id="0" name=""/>
        <dsp:cNvSpPr/>
      </dsp:nvSpPr>
      <dsp:spPr>
        <a:xfrm>
          <a:off x="0" y="11112"/>
          <a:ext cx="7416824" cy="5594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5628" tIns="770636" rIns="575628" bIns="177800" numCol="1" spcCol="1270" anchor="t" anchorCtr="0">
          <a:noAutofit/>
        </a:bodyPr>
        <a:lstStyle/>
        <a:p>
          <a:pPr marL="228600" lvl="1" indent="-228600" algn="l" defTabSz="1111250">
            <a:lnSpc>
              <a:spcPct val="90000"/>
            </a:lnSpc>
            <a:spcBef>
              <a:spcPct val="0"/>
            </a:spcBef>
            <a:spcAft>
              <a:spcPct val="15000"/>
            </a:spcAft>
            <a:buChar char="•"/>
          </a:pPr>
          <a:r>
            <a:rPr lang="es-ES" sz="2500" kern="1200" dirty="0" smtClean="0">
              <a:latin typeface="Calibri" pitchFamily="34" charset="0"/>
            </a:rPr>
            <a:t>Si aumenta los </a:t>
          </a:r>
          <a:r>
            <a:rPr lang="es-ES" sz="2500" kern="1200" dirty="0" smtClean="0">
              <a:solidFill>
                <a:schemeClr val="accent2"/>
              </a:solidFill>
              <a:latin typeface="Calibri" pitchFamily="34" charset="0"/>
            </a:rPr>
            <a:t>costes de producción</a:t>
          </a:r>
          <a:r>
            <a:rPr lang="es-ES" sz="2500" kern="1200" dirty="0" smtClean="0">
              <a:latin typeface="Calibri" pitchFamily="34" charset="0"/>
            </a:rPr>
            <a:t>,  podrá ganar menos y ofertará menos cantidad de producto (si ↑C, ↓</a:t>
          </a:r>
          <a:r>
            <a:rPr lang="es-ES" sz="2500" kern="1200" dirty="0" err="1" smtClean="0">
              <a:latin typeface="Calibri" pitchFamily="34" charset="0"/>
            </a:rPr>
            <a:t>Q</a:t>
          </a:r>
          <a:r>
            <a:rPr lang="es-ES" sz="2000" kern="1200" dirty="0" err="1" smtClean="0">
              <a:latin typeface="Calibri" pitchFamily="34" charset="0"/>
            </a:rPr>
            <a:t>o</a:t>
          </a:r>
          <a:r>
            <a:rPr lang="es-ES" sz="2400" kern="1200" dirty="0" smtClean="0">
              <a:latin typeface="Calibri" pitchFamily="34" charset="0"/>
            </a:rPr>
            <a:t>)</a:t>
          </a:r>
          <a:r>
            <a:rPr lang="es-ES" sz="3600" kern="1200" dirty="0" smtClean="0">
              <a:latin typeface="Calibri" pitchFamily="34" charset="0"/>
            </a:rPr>
            <a:t> </a:t>
          </a:r>
          <a:r>
            <a:rPr lang="es-ES" sz="2400" kern="1200" dirty="0" smtClean="0">
              <a:latin typeface="Calibri" pitchFamily="34" charset="0"/>
            </a:rPr>
            <a:t>A su vez depende de:</a:t>
          </a:r>
          <a:endParaRPr lang="es-ES" sz="2000" kern="1200" dirty="0">
            <a:latin typeface="Calibri" pitchFamily="34" charset="0"/>
          </a:endParaRPr>
        </a:p>
        <a:p>
          <a:pPr marL="228600" lvl="1" indent="-228600" algn="l" defTabSz="889000">
            <a:lnSpc>
              <a:spcPct val="90000"/>
            </a:lnSpc>
            <a:spcBef>
              <a:spcPct val="0"/>
            </a:spcBef>
            <a:spcAft>
              <a:spcPct val="15000"/>
            </a:spcAft>
            <a:buChar char="•"/>
          </a:pPr>
          <a:endParaRPr lang="es-ES" sz="2000" kern="1200" dirty="0">
            <a:latin typeface="Calibri" pitchFamily="34" charset="0"/>
          </a:endParaRPr>
        </a:p>
        <a:p>
          <a:pPr marL="457200" lvl="2" indent="-228600" algn="l" defTabSz="1066800">
            <a:lnSpc>
              <a:spcPct val="90000"/>
            </a:lnSpc>
            <a:spcBef>
              <a:spcPct val="0"/>
            </a:spcBef>
            <a:spcAft>
              <a:spcPct val="15000"/>
            </a:spcAft>
            <a:buChar char="•"/>
          </a:pPr>
          <a:r>
            <a:rPr lang="es-ES" sz="2400" b="1" kern="1200" dirty="0" smtClean="0">
              <a:solidFill>
                <a:schemeClr val="accent2"/>
              </a:solidFill>
              <a:latin typeface="Calibri" pitchFamily="34" charset="0"/>
            </a:rPr>
            <a:t>COSTE DE FP</a:t>
          </a:r>
          <a:r>
            <a:rPr lang="es-ES" sz="2000" b="1" kern="1200" dirty="0" smtClean="0">
              <a:solidFill>
                <a:schemeClr val="accent2"/>
              </a:solidFill>
              <a:latin typeface="Calibri" pitchFamily="34" charset="0"/>
            </a:rPr>
            <a:t>: </a:t>
          </a:r>
          <a:r>
            <a:rPr lang="es-ES" sz="2000" kern="1200" dirty="0" smtClean="0">
              <a:latin typeface="Calibri" pitchFamily="34" charset="0"/>
            </a:rPr>
            <a:t>Si </a:t>
          </a:r>
          <a:r>
            <a:rPr lang="es-ES" sz="2000" kern="1200" dirty="0" smtClean="0">
              <a:latin typeface="Calibri" pitchFamily="34" charset="0"/>
              <a:sym typeface="Wingdings"/>
            </a:rPr>
            <a:t> costes</a:t>
          </a:r>
          <a:r>
            <a:rPr lang="es-ES" sz="2000" kern="1200" dirty="0" smtClean="0">
              <a:latin typeface="Calibri" pitchFamily="34" charset="0"/>
            </a:rPr>
            <a:t> (materias primas, sueldos, luz, maquinaria, alquileres..) conllevará </a:t>
          </a:r>
          <a:r>
            <a:rPr lang="es-ES" sz="2000" kern="1200" dirty="0" smtClean="0">
              <a:latin typeface="Calibri" pitchFamily="34" charset="0"/>
              <a:sym typeface="Wingdings"/>
            </a:rPr>
            <a:t></a:t>
          </a:r>
          <a:r>
            <a:rPr lang="es-ES" sz="2000" kern="1200" dirty="0" err="1" smtClean="0">
              <a:latin typeface="Calibri" pitchFamily="34" charset="0"/>
              <a:sym typeface="Wingdings"/>
            </a:rPr>
            <a:t>Q</a:t>
          </a:r>
          <a:r>
            <a:rPr lang="es-ES" sz="1600" kern="1200" dirty="0" err="1" smtClean="0">
              <a:latin typeface="Calibri" pitchFamily="34" charset="0"/>
              <a:sym typeface="Wingdings"/>
            </a:rPr>
            <a:t>o</a:t>
          </a:r>
          <a:endParaRPr lang="es-ES" sz="3600" kern="1200" dirty="0">
            <a:latin typeface="Calibri" pitchFamily="34" charset="0"/>
          </a:endParaRPr>
        </a:p>
        <a:p>
          <a:pPr marL="285750" lvl="1" indent="-285750" algn="l" defTabSz="1600200">
            <a:lnSpc>
              <a:spcPct val="90000"/>
            </a:lnSpc>
            <a:spcBef>
              <a:spcPct val="0"/>
            </a:spcBef>
            <a:spcAft>
              <a:spcPct val="15000"/>
            </a:spcAft>
            <a:buChar char="•"/>
          </a:pPr>
          <a:endParaRPr lang="es-ES" sz="3600" kern="1200" dirty="0">
            <a:latin typeface="Calibri" pitchFamily="34" charset="0"/>
          </a:endParaRPr>
        </a:p>
        <a:p>
          <a:pPr marL="457200" lvl="2" indent="-228600" algn="l" defTabSz="1066800">
            <a:lnSpc>
              <a:spcPct val="90000"/>
            </a:lnSpc>
            <a:spcBef>
              <a:spcPct val="0"/>
            </a:spcBef>
            <a:spcAft>
              <a:spcPct val="15000"/>
            </a:spcAft>
            <a:buChar char="•"/>
          </a:pPr>
          <a:r>
            <a:rPr lang="es-ES" sz="2400" b="1" kern="1200" dirty="0" smtClean="0">
              <a:solidFill>
                <a:schemeClr val="accent2"/>
              </a:solidFill>
              <a:latin typeface="Calibri" pitchFamily="34" charset="0"/>
            </a:rPr>
            <a:t>PRODUCTIVIDAD</a:t>
          </a:r>
          <a:r>
            <a:rPr lang="es-ES" sz="2400" kern="1200" dirty="0" smtClean="0">
              <a:latin typeface="Calibri" pitchFamily="34" charset="0"/>
            </a:rPr>
            <a:t>:</a:t>
          </a:r>
          <a:r>
            <a:rPr lang="es-ES" sz="2000" kern="1200" dirty="0" smtClean="0">
              <a:latin typeface="Calibri" pitchFamily="34" charset="0"/>
            </a:rPr>
            <a:t> Cualquier factor que permita ↑productividad (formación, tecnología, organización…) permite ofrecer más productos (</a:t>
          </a:r>
          <a:r>
            <a:rPr lang="es-ES" sz="2000" kern="1200" dirty="0" smtClean="0">
              <a:latin typeface="Calibri" pitchFamily="34" charset="0"/>
              <a:sym typeface="Wingdings"/>
            </a:rPr>
            <a:t></a:t>
          </a:r>
          <a:r>
            <a:rPr lang="es-ES" sz="2000" kern="1200" dirty="0" err="1" smtClean="0">
              <a:latin typeface="Calibri" pitchFamily="34" charset="0"/>
              <a:sym typeface="Wingdings"/>
            </a:rPr>
            <a:t>Q</a:t>
          </a:r>
          <a:r>
            <a:rPr lang="es-ES" sz="1800" kern="1200" dirty="0" err="1" smtClean="0">
              <a:latin typeface="Calibri" pitchFamily="34" charset="0"/>
              <a:sym typeface="Wingdings"/>
            </a:rPr>
            <a:t>o</a:t>
          </a:r>
          <a:r>
            <a:rPr lang="es-ES" sz="2000" kern="1200" dirty="0" smtClean="0">
              <a:latin typeface="Calibri" pitchFamily="34" charset="0"/>
              <a:sym typeface="Wingdings"/>
            </a:rPr>
            <a:t>) </a:t>
          </a:r>
          <a:r>
            <a:rPr lang="es-ES" sz="2000" kern="1200" dirty="0" smtClean="0">
              <a:latin typeface="Calibri" pitchFamily="34" charset="0"/>
            </a:rPr>
            <a:t>con los mismos costes para aumentar sus beneficios</a:t>
          </a:r>
          <a:endParaRPr lang="es-ES" sz="2000" kern="1200" dirty="0">
            <a:latin typeface="Calibri" pitchFamily="34" charset="0"/>
          </a:endParaRPr>
        </a:p>
        <a:p>
          <a:pPr marL="571500" lvl="2" indent="-285750" algn="l" defTabSz="1600200">
            <a:lnSpc>
              <a:spcPct val="90000"/>
            </a:lnSpc>
            <a:spcBef>
              <a:spcPct val="0"/>
            </a:spcBef>
            <a:spcAft>
              <a:spcPct val="15000"/>
            </a:spcAft>
            <a:buChar char="•"/>
          </a:pPr>
          <a:endParaRPr lang="es-ES" sz="3600" kern="1200" dirty="0">
            <a:latin typeface="Calibri" pitchFamily="34" charset="0"/>
          </a:endParaRPr>
        </a:p>
      </dsp:txBody>
      <dsp:txXfrm>
        <a:off x="0" y="11112"/>
        <a:ext cx="7416824" cy="5594400"/>
      </dsp:txXfrm>
    </dsp:sp>
    <dsp:sp modelId="{594D6281-34E9-433A-B697-8364852B277B}">
      <dsp:nvSpPr>
        <dsp:cNvPr id="0" name=""/>
        <dsp:cNvSpPr/>
      </dsp:nvSpPr>
      <dsp:spPr>
        <a:xfrm>
          <a:off x="370841" y="28784"/>
          <a:ext cx="5386935" cy="528447"/>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237" tIns="0" rIns="196237" bIns="0" numCol="1" spcCol="1270" anchor="ctr" anchorCtr="0">
          <a:noAutofit/>
        </a:bodyPr>
        <a:lstStyle/>
        <a:p>
          <a:pPr lvl="0" algn="l" defTabSz="1244600">
            <a:lnSpc>
              <a:spcPct val="90000"/>
            </a:lnSpc>
            <a:spcBef>
              <a:spcPct val="0"/>
            </a:spcBef>
            <a:spcAft>
              <a:spcPct val="35000"/>
            </a:spcAft>
          </a:pPr>
          <a:r>
            <a:rPr lang="es-ES" sz="2800" b="1" kern="1200" dirty="0" smtClean="0">
              <a:latin typeface="Calibri" pitchFamily="34" charset="0"/>
            </a:rPr>
            <a:t>LOS COSTES DE PRODUCCIÓN</a:t>
          </a:r>
          <a:endParaRPr lang="es-ES" sz="2800" b="1" kern="1200" dirty="0">
            <a:latin typeface="Calibri" pitchFamily="34" charset="0"/>
          </a:endParaRPr>
        </a:p>
      </dsp:txBody>
      <dsp:txXfrm>
        <a:off x="396638" y="54581"/>
        <a:ext cx="5335341" cy="4768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F1B91-1830-4038-8349-EBCF2FE09ACA}">
      <dsp:nvSpPr>
        <dsp:cNvPr id="0" name=""/>
        <dsp:cNvSpPr/>
      </dsp:nvSpPr>
      <dsp:spPr>
        <a:xfrm>
          <a:off x="0" y="293640"/>
          <a:ext cx="6408712" cy="18207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7387" tIns="354076" rIns="497387" bIns="120904" numCol="1" spcCol="1270" anchor="t" anchorCtr="0">
          <a:noAutofit/>
        </a:bodyPr>
        <a:lstStyle/>
        <a:p>
          <a:pPr marL="171450" lvl="1" indent="-171450" algn="l" defTabSz="755650">
            <a:lnSpc>
              <a:spcPct val="90000"/>
            </a:lnSpc>
            <a:spcBef>
              <a:spcPct val="0"/>
            </a:spcBef>
            <a:spcAft>
              <a:spcPct val="15000"/>
            </a:spcAft>
            <a:buChar char="•"/>
          </a:pPr>
          <a:r>
            <a:rPr lang="es-ES" sz="1700" kern="1200" dirty="0" smtClean="0">
              <a:latin typeface="Calibri" pitchFamily="34" charset="0"/>
            </a:rPr>
            <a:t>AL = P</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Expectativas de mercado</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COSTES DE PRODUCCIÓN</a:t>
          </a:r>
          <a:endParaRPr lang="es-ES" sz="1700" kern="1200" dirty="0">
            <a:latin typeface="Calibri" pitchFamily="34" charset="0"/>
          </a:endParaRPr>
        </a:p>
        <a:p>
          <a:pPr marL="342900" lvl="2" indent="-171450" algn="l" defTabSz="755650">
            <a:lnSpc>
              <a:spcPct val="90000"/>
            </a:lnSpc>
            <a:spcBef>
              <a:spcPct val="0"/>
            </a:spcBef>
            <a:spcAft>
              <a:spcPct val="15000"/>
            </a:spcAft>
            <a:buChar char="•"/>
          </a:pPr>
          <a:r>
            <a:rPr lang="es-ES" sz="1700" kern="1200" dirty="0" smtClean="0">
              <a:latin typeface="Calibri" pitchFamily="34" charset="0"/>
              <a:sym typeface="Wingdings"/>
            </a:rPr>
            <a:t> Productividad</a:t>
          </a:r>
          <a:endParaRPr lang="es-ES" sz="1700" kern="1200" dirty="0">
            <a:latin typeface="Calibri" pitchFamily="34" charset="0"/>
          </a:endParaRPr>
        </a:p>
        <a:p>
          <a:pPr marL="342900" lvl="2" indent="-171450" algn="l" defTabSz="755650">
            <a:lnSpc>
              <a:spcPct val="90000"/>
            </a:lnSpc>
            <a:spcBef>
              <a:spcPct val="0"/>
            </a:spcBef>
            <a:spcAft>
              <a:spcPct val="15000"/>
            </a:spcAft>
            <a:buChar char="•"/>
          </a:pPr>
          <a:r>
            <a:rPr lang="es-ES" sz="1700" kern="1200" dirty="0" smtClean="0">
              <a:latin typeface="Calibri" pitchFamily="34" charset="0"/>
              <a:sym typeface="Wingdings"/>
            </a:rPr>
            <a:t>Coste  de FP</a:t>
          </a:r>
          <a:endParaRPr lang="es-ES" sz="1700" kern="1200" dirty="0">
            <a:latin typeface="Calibri" pitchFamily="34" charset="0"/>
          </a:endParaRPr>
        </a:p>
      </dsp:txBody>
      <dsp:txXfrm>
        <a:off x="0" y="293640"/>
        <a:ext cx="6408712" cy="1820700"/>
      </dsp:txXfrm>
    </dsp:sp>
    <dsp:sp modelId="{38EB3E85-9BD4-4AED-8E14-7ECF380D42A5}">
      <dsp:nvSpPr>
        <dsp:cNvPr id="0" name=""/>
        <dsp:cNvSpPr/>
      </dsp:nvSpPr>
      <dsp:spPr>
        <a:xfrm>
          <a:off x="320435" y="42720"/>
          <a:ext cx="4486098" cy="501840"/>
        </a:xfrm>
        <a:prstGeom prst="roundRect">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9564" tIns="0" rIns="169564" bIns="0" numCol="1" spcCol="1270" anchor="ctr" anchorCtr="0">
          <a:noAutofit/>
        </a:bodyPr>
        <a:lstStyle/>
        <a:p>
          <a:pPr lvl="0" algn="l" defTabSz="889000">
            <a:lnSpc>
              <a:spcPct val="90000"/>
            </a:lnSpc>
            <a:spcBef>
              <a:spcPct val="0"/>
            </a:spcBef>
            <a:spcAft>
              <a:spcPct val="35000"/>
            </a:spcAft>
          </a:pPr>
          <a:r>
            <a:rPr lang="es-ES" sz="2000" b="1" kern="1200" dirty="0" smtClean="0">
              <a:latin typeface="Calibri" pitchFamily="34" charset="0"/>
            </a:rPr>
            <a:t>DESPLAZAMIENTO A LA DERECHA</a:t>
          </a:r>
          <a:endParaRPr lang="es-ES" sz="2000" b="1" kern="1200" dirty="0">
            <a:latin typeface="Calibri" pitchFamily="34" charset="0"/>
          </a:endParaRPr>
        </a:p>
      </dsp:txBody>
      <dsp:txXfrm>
        <a:off x="344933" y="67218"/>
        <a:ext cx="4437102" cy="452844"/>
      </dsp:txXfrm>
    </dsp:sp>
    <dsp:sp modelId="{EC0D4344-965A-4470-8FF8-0862958707B4}">
      <dsp:nvSpPr>
        <dsp:cNvPr id="0" name=""/>
        <dsp:cNvSpPr/>
      </dsp:nvSpPr>
      <dsp:spPr>
        <a:xfrm>
          <a:off x="0" y="2457060"/>
          <a:ext cx="6408712" cy="18207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7387" tIns="354076" rIns="497387" bIns="120904" numCol="1" spcCol="1270" anchor="t" anchorCtr="0">
          <a:noAutofit/>
        </a:bodyPr>
        <a:lstStyle/>
        <a:p>
          <a:pPr marL="171450" lvl="1" indent="-171450" algn="l" defTabSz="755650">
            <a:lnSpc>
              <a:spcPct val="90000"/>
            </a:lnSpc>
            <a:spcBef>
              <a:spcPct val="0"/>
            </a:spcBef>
            <a:spcAft>
              <a:spcPct val="15000"/>
            </a:spcAft>
            <a:buChar char="•"/>
          </a:pPr>
          <a:r>
            <a:rPr lang="es-ES" sz="1700" kern="1200" dirty="0" smtClean="0">
              <a:latin typeface="Calibri" pitchFamily="34" charset="0"/>
            </a:rPr>
            <a:t>A</a:t>
          </a:r>
          <a:r>
            <a:rPr lang="es-ES" sz="1700" kern="1200" dirty="0" smtClean="0">
              <a:latin typeface="Calibri" pitchFamily="34" charset="0"/>
              <a:sym typeface="Wingdings"/>
            </a:rPr>
            <a:t>≠</a:t>
          </a:r>
          <a:r>
            <a:rPr lang="es-ES" sz="1700" kern="1200" dirty="0" smtClean="0">
              <a:latin typeface="Calibri" pitchFamily="34" charset="0"/>
            </a:rPr>
            <a:t> P</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Expectativas de mercado</a:t>
          </a:r>
          <a:endParaRPr lang="es-ES" sz="1700" kern="1200" dirty="0">
            <a:latin typeface="Calibri" pitchFamily="34" charset="0"/>
          </a:endParaRPr>
        </a:p>
        <a:p>
          <a:pPr marL="171450" lvl="1" indent="-171450" algn="l" defTabSz="755650">
            <a:lnSpc>
              <a:spcPct val="90000"/>
            </a:lnSpc>
            <a:spcBef>
              <a:spcPct val="0"/>
            </a:spcBef>
            <a:spcAft>
              <a:spcPct val="15000"/>
            </a:spcAft>
            <a:buChar char="•"/>
          </a:pPr>
          <a:r>
            <a:rPr lang="es-ES" sz="1700" kern="1200" dirty="0" smtClean="0">
              <a:latin typeface="Calibri" pitchFamily="34" charset="0"/>
              <a:sym typeface="Wingdings"/>
            </a:rPr>
            <a:t> COSTES DE PRODUCCIÓN</a:t>
          </a:r>
          <a:endParaRPr lang="es-ES" sz="1700" kern="1200" dirty="0">
            <a:latin typeface="Calibri" pitchFamily="34" charset="0"/>
          </a:endParaRPr>
        </a:p>
        <a:p>
          <a:pPr marL="342900" lvl="2" indent="-171450" algn="l" defTabSz="755650">
            <a:lnSpc>
              <a:spcPct val="90000"/>
            </a:lnSpc>
            <a:spcBef>
              <a:spcPct val="0"/>
            </a:spcBef>
            <a:spcAft>
              <a:spcPct val="15000"/>
            </a:spcAft>
            <a:buChar char="•"/>
          </a:pPr>
          <a:r>
            <a:rPr lang="es-ES" sz="1700" kern="1200" dirty="0" smtClean="0">
              <a:latin typeface="Calibri" pitchFamily="34" charset="0"/>
              <a:sym typeface="Wingdings"/>
            </a:rPr>
            <a:t> Productividad</a:t>
          </a:r>
          <a:endParaRPr lang="es-ES" sz="1700" kern="1200" dirty="0">
            <a:latin typeface="Calibri" pitchFamily="34" charset="0"/>
          </a:endParaRPr>
        </a:p>
        <a:p>
          <a:pPr marL="342900" lvl="2" indent="-171450" algn="l" defTabSz="755650">
            <a:lnSpc>
              <a:spcPct val="90000"/>
            </a:lnSpc>
            <a:spcBef>
              <a:spcPct val="0"/>
            </a:spcBef>
            <a:spcAft>
              <a:spcPct val="15000"/>
            </a:spcAft>
            <a:buChar char="•"/>
          </a:pPr>
          <a:r>
            <a:rPr lang="es-ES" sz="1700" kern="1200" dirty="0" smtClean="0">
              <a:latin typeface="Calibri" pitchFamily="34" charset="0"/>
              <a:sym typeface="Wingdings"/>
            </a:rPr>
            <a:t>↑Coste  de FP</a:t>
          </a:r>
          <a:endParaRPr lang="es-ES" sz="1700" kern="1200" dirty="0">
            <a:latin typeface="Calibri" pitchFamily="34" charset="0"/>
          </a:endParaRPr>
        </a:p>
      </dsp:txBody>
      <dsp:txXfrm>
        <a:off x="0" y="2457060"/>
        <a:ext cx="6408712" cy="1820700"/>
      </dsp:txXfrm>
    </dsp:sp>
    <dsp:sp modelId="{E1F4D78A-76A8-4D25-8474-3DE487FE87F7}">
      <dsp:nvSpPr>
        <dsp:cNvPr id="0" name=""/>
        <dsp:cNvSpPr/>
      </dsp:nvSpPr>
      <dsp:spPr>
        <a:xfrm>
          <a:off x="320435" y="2206139"/>
          <a:ext cx="4486098" cy="501840"/>
        </a:xfrm>
        <a:prstGeom prst="roundRect">
          <a:avLst/>
        </a:prstGeom>
        <a:solidFill>
          <a:schemeClr val="accent2">
            <a:hueOff val="1907790"/>
            <a:satOff val="-43528"/>
            <a:lumOff val="16079"/>
            <a:alphaOff val="0"/>
          </a:schemeClr>
        </a:solidFill>
        <a:ln>
          <a:noFill/>
        </a:ln>
        <a:effectLst>
          <a:outerShdw blurRad="38100" dist="25400" dir="5400000" algn="t"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9564" tIns="0" rIns="169564" bIns="0" numCol="1" spcCol="1270" anchor="ctr" anchorCtr="0">
          <a:noAutofit/>
        </a:bodyPr>
        <a:lstStyle/>
        <a:p>
          <a:pPr lvl="0" algn="l" defTabSz="889000">
            <a:lnSpc>
              <a:spcPct val="90000"/>
            </a:lnSpc>
            <a:spcBef>
              <a:spcPct val="0"/>
            </a:spcBef>
            <a:spcAft>
              <a:spcPct val="35000"/>
            </a:spcAft>
          </a:pPr>
          <a:r>
            <a:rPr lang="es-ES" sz="2000" b="1" kern="1200" dirty="0" smtClean="0">
              <a:latin typeface="Calibri" pitchFamily="34" charset="0"/>
            </a:rPr>
            <a:t>DESPLAZAMIENTO A LA IZQUIERDA</a:t>
          </a:r>
          <a:endParaRPr lang="es-ES" sz="2000" b="1" kern="1200" dirty="0">
            <a:latin typeface="Calibri" pitchFamily="34" charset="0"/>
          </a:endParaRPr>
        </a:p>
      </dsp:txBody>
      <dsp:txXfrm>
        <a:off x="344933" y="2230637"/>
        <a:ext cx="4437102" cy="4528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712A7-6273-4BA3-BC84-64B4E8060AC6}">
      <dsp:nvSpPr>
        <dsp:cNvPr id="0" name=""/>
        <dsp:cNvSpPr/>
      </dsp:nvSpPr>
      <dsp:spPr>
        <a:xfrm>
          <a:off x="0" y="306143"/>
          <a:ext cx="5544616" cy="5908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kern="1200" dirty="0" smtClean="0">
              <a:latin typeface="Calibri" pitchFamily="34" charset="0"/>
            </a:rPr>
            <a:t>EXCESO DE OFERTA</a:t>
          </a:r>
          <a:endParaRPr lang="es-ES" sz="2400" kern="1200" dirty="0">
            <a:latin typeface="Calibri" pitchFamily="34" charset="0"/>
          </a:endParaRPr>
        </a:p>
      </dsp:txBody>
      <dsp:txXfrm>
        <a:off x="28845" y="334988"/>
        <a:ext cx="5486926" cy="533200"/>
      </dsp:txXfrm>
    </dsp:sp>
    <dsp:sp modelId="{FD2CD7B9-CC60-47D9-9B61-2630AAD12D8A}">
      <dsp:nvSpPr>
        <dsp:cNvPr id="0" name=""/>
        <dsp:cNvSpPr/>
      </dsp:nvSpPr>
      <dsp:spPr>
        <a:xfrm>
          <a:off x="0" y="897034"/>
          <a:ext cx="5544616" cy="1749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04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s-ES" sz="2000" kern="1200" dirty="0" smtClean="0">
              <a:latin typeface="Calibri" pitchFamily="34" charset="0"/>
            </a:rPr>
            <a:t>Si el P de un bien se sitúa por encima del P*, la Q que querrán vender los oferentes será mayor que la que desearán adquirir los demandantes, por lo que quedarán productos sin vender. La mejor solución para los oferentes será bajar los precios</a:t>
          </a:r>
          <a:endParaRPr lang="es-ES" sz="2000" kern="1200" dirty="0">
            <a:latin typeface="Calibri" pitchFamily="34" charset="0"/>
          </a:endParaRPr>
        </a:p>
      </dsp:txBody>
      <dsp:txXfrm>
        <a:off x="0" y="897034"/>
        <a:ext cx="5544616" cy="17491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76784-9056-4877-9DF0-DC08FC0C4417}">
      <dsp:nvSpPr>
        <dsp:cNvPr id="0" name=""/>
        <dsp:cNvSpPr/>
      </dsp:nvSpPr>
      <dsp:spPr>
        <a:xfrm>
          <a:off x="0" y="64659"/>
          <a:ext cx="5616624" cy="67857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ES" sz="2700" kern="1200" dirty="0" smtClean="0">
              <a:latin typeface="Calibri" pitchFamily="34" charset="0"/>
            </a:rPr>
            <a:t>EXCESO DE DEMANDA</a:t>
          </a:r>
          <a:endParaRPr lang="es-ES" sz="2700" kern="1200" dirty="0"/>
        </a:p>
      </dsp:txBody>
      <dsp:txXfrm>
        <a:off x="33125" y="97784"/>
        <a:ext cx="5550374" cy="612327"/>
      </dsp:txXfrm>
    </dsp:sp>
    <dsp:sp modelId="{A9843053-2F3C-455D-AA3D-C6659C6D24E8}">
      <dsp:nvSpPr>
        <dsp:cNvPr id="0" name=""/>
        <dsp:cNvSpPr/>
      </dsp:nvSpPr>
      <dsp:spPr>
        <a:xfrm>
          <a:off x="0" y="743237"/>
          <a:ext cx="5616624" cy="207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32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ES" sz="2100" kern="1200" dirty="0" smtClean="0">
              <a:latin typeface="Calibri" pitchFamily="34" charset="0"/>
            </a:rPr>
            <a:t>Si el P de un es inferior al P*, la Q que querrán vender los oferentes será menor que la que desearán adquirir los demandantes, por lo que faltarán productos y habrá escasez. La mejor solución para los oferentes será subirlos precios</a:t>
          </a:r>
          <a:endParaRPr lang="es-ES" sz="2100" kern="1200" dirty="0">
            <a:latin typeface="Calibri" pitchFamily="34" charset="0"/>
          </a:endParaRPr>
        </a:p>
      </dsp:txBody>
      <dsp:txXfrm>
        <a:off x="0" y="743237"/>
        <a:ext cx="5616624" cy="207242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266" name="Rectangle 2"/>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0964" name="Rectangle 3"/>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8" name="Rectangle 4"/>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69" name="Rectangle 5"/>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270" name="Rectangle 6"/>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D059EFF-225D-4294-8D3B-BC102B13847C}" type="slidenum">
              <a:rPr lang="en-US"/>
              <a:pPr>
                <a:defRPr/>
              </a:pPr>
              <a:t>‹Nr.›</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a:spLocks noGrp="1"/>
          </p:cNvSpPr>
          <p:nvPr>
            <p:ph type="body" idx="1"/>
          </p:nvPr>
        </p:nvSpPr>
        <p:spPr>
          <a:noFill/>
          <a:ln/>
        </p:spPr>
        <p:txBody>
          <a:bodyPr/>
          <a:lstStyle/>
          <a:p>
            <a:pPr eaLnBrk="1" hangingPunct="1"/>
            <a:endParaRPr lang="es-ES" smtClean="0"/>
          </a:p>
        </p:txBody>
      </p:sp>
      <p:sp>
        <p:nvSpPr>
          <p:cNvPr id="41988" name="3 Marcador de número de diapositiva"/>
          <p:cNvSpPr>
            <a:spLocks noGrp="1"/>
          </p:cNvSpPr>
          <p:nvPr>
            <p:ph type="sldNum" sz="quarter" idx="5"/>
          </p:nvPr>
        </p:nvSpPr>
        <p:spPr>
          <a:noFill/>
        </p:spPr>
        <p:txBody>
          <a:bodyPr/>
          <a:lstStyle/>
          <a:p>
            <a:fld id="{EEF15061-D2B0-431C-A03D-0457A7EC00C1}"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a:spLocks noGrp="1"/>
          </p:cNvSpPr>
          <p:nvPr>
            <p:ph type="body" idx="1"/>
          </p:nvPr>
        </p:nvSpPr>
        <p:spPr>
          <a:noFill/>
          <a:ln/>
        </p:spPr>
        <p:txBody>
          <a:bodyPr/>
          <a:lstStyle/>
          <a:p>
            <a:pPr eaLnBrk="1" hangingPunct="1"/>
            <a:endParaRPr lang="es-ES" smtClean="0"/>
          </a:p>
        </p:txBody>
      </p:sp>
      <p:sp>
        <p:nvSpPr>
          <p:cNvPr id="43012" name="3 Marcador de número de diapositiva"/>
          <p:cNvSpPr>
            <a:spLocks noGrp="1"/>
          </p:cNvSpPr>
          <p:nvPr>
            <p:ph type="sldNum" sz="quarter" idx="5"/>
          </p:nvPr>
        </p:nvSpPr>
        <p:spPr>
          <a:noFill/>
        </p:spPr>
        <p:txBody>
          <a:bodyPr/>
          <a:lstStyle/>
          <a:p>
            <a:fld id="{A79A806C-C33D-4F3D-AF32-517F9EEC24ED}"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pPr>
              <a:defRPr/>
            </a:pPr>
            <a:fld id="{9D059EFF-225D-4294-8D3B-BC102B13847C}" type="slidenum">
              <a:rPr lang="en-US" smtClean="0"/>
              <a:pPr>
                <a:defRPr/>
              </a:pPr>
              <a:t>46</a:t>
            </a:fld>
            <a:endParaRPr lang="en-US"/>
          </a:p>
        </p:txBody>
      </p:sp>
    </p:spTree>
    <p:extLst>
      <p:ext uri="{BB962C8B-B14F-4D97-AF65-F5344CB8AC3E}">
        <p14:creationId xmlns:p14="http://schemas.microsoft.com/office/powerpoint/2010/main" val="1330477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10160000" cy="7620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lIns="101599" tIns="50799" rIns="101599" bIns="50799" anchor="ctr"/>
          <a:lstStyle/>
          <a:p>
            <a:pPr algn="ctr">
              <a:defRPr/>
            </a:pPr>
            <a:endParaRPr lang="en-US"/>
          </a:p>
        </p:txBody>
      </p:sp>
      <p:sp useBgFill="1">
        <p:nvSpPr>
          <p:cNvPr id="5" name="4 Rectángulo redondeado"/>
          <p:cNvSpPr/>
          <p:nvPr/>
        </p:nvSpPr>
        <p:spPr>
          <a:xfrm>
            <a:off x="73025" y="77788"/>
            <a:ext cx="10013950" cy="743585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lIns="101599" tIns="50799" rIns="101599" bIns="50799" anchor="ctr"/>
          <a:lstStyle/>
          <a:p>
            <a:pPr algn="ctr">
              <a:defRPr/>
            </a:pPr>
            <a:endParaRPr lang="en-US"/>
          </a:p>
        </p:txBody>
      </p:sp>
      <p:sp>
        <p:nvSpPr>
          <p:cNvPr id="6" name="5 Rectángulo"/>
          <p:cNvSpPr/>
          <p:nvPr/>
        </p:nvSpPr>
        <p:spPr>
          <a:xfrm>
            <a:off x="69850" y="1609725"/>
            <a:ext cx="10023475" cy="1697038"/>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7" name="6 Rectángulo"/>
          <p:cNvSpPr/>
          <p:nvPr/>
        </p:nvSpPr>
        <p:spPr>
          <a:xfrm>
            <a:off x="69850" y="1552575"/>
            <a:ext cx="10023475" cy="1333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10" name="9 Rectángulo"/>
          <p:cNvSpPr/>
          <p:nvPr/>
        </p:nvSpPr>
        <p:spPr>
          <a:xfrm>
            <a:off x="69850" y="3306763"/>
            <a:ext cx="10023475" cy="1238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9" name="8 Subtítulo"/>
          <p:cNvSpPr>
            <a:spLocks noGrp="1"/>
          </p:cNvSpPr>
          <p:nvPr>
            <p:ph type="subTitle" idx="1"/>
          </p:nvPr>
        </p:nvSpPr>
        <p:spPr>
          <a:xfrm>
            <a:off x="1439333" y="3556000"/>
            <a:ext cx="7112000" cy="1778000"/>
          </a:xfrm>
        </p:spPr>
        <p:txBody>
          <a:bodyPr/>
          <a:lstStyle>
            <a:lvl1pPr marL="0" indent="0" algn="ctr">
              <a:buNone/>
              <a:defRPr sz="2900">
                <a:solidFill>
                  <a:schemeClr val="tx2"/>
                </a:solidFill>
              </a:defRPr>
            </a:lvl1pPr>
            <a:lvl2pPr marL="507995" indent="0" algn="ctr">
              <a:buNone/>
            </a:lvl2pPr>
            <a:lvl3pPr marL="1015990" indent="0" algn="ctr">
              <a:buNone/>
            </a:lvl3pPr>
            <a:lvl4pPr marL="1523985" indent="0" algn="ctr">
              <a:buNone/>
            </a:lvl4pPr>
            <a:lvl5pPr marL="2031980" indent="0" algn="ctr">
              <a:buNone/>
            </a:lvl5pPr>
            <a:lvl6pPr marL="2539975" indent="0" algn="ctr">
              <a:buNone/>
            </a:lvl6pPr>
            <a:lvl7pPr marL="3047970" indent="0" algn="ctr">
              <a:buNone/>
            </a:lvl7pPr>
            <a:lvl8pPr marL="3555964" indent="0" algn="ctr">
              <a:buNone/>
            </a:lvl8pPr>
            <a:lvl9pPr marL="4063959" indent="0" algn="ctr">
              <a:buNone/>
            </a:lvl9pPr>
          </a:lstStyle>
          <a:p>
            <a:r>
              <a:rPr lang="es-ES" dirty="0" smtClean="0"/>
              <a:t>Haga clic para modificar el estilo de subtítulo del patrón</a:t>
            </a:r>
            <a:endParaRPr lang="en-US" dirty="0"/>
          </a:p>
        </p:txBody>
      </p:sp>
      <p:sp>
        <p:nvSpPr>
          <p:cNvPr id="8" name="7 Título"/>
          <p:cNvSpPr>
            <a:spLocks noGrp="1"/>
          </p:cNvSpPr>
          <p:nvPr>
            <p:ph type="ctrTitle"/>
          </p:nvPr>
        </p:nvSpPr>
        <p:spPr>
          <a:xfrm>
            <a:off x="508000" y="1673256"/>
            <a:ext cx="9144000" cy="1633361"/>
          </a:xfrm>
        </p:spPr>
        <p:txBody>
          <a:bodyPr anchor="ctr"/>
          <a:lstStyle>
            <a:lvl1pPr algn="ctr">
              <a:defRPr lang="en-US" dirty="0">
                <a:solidFill>
                  <a:srgbClr val="FFFFFF"/>
                </a:solidFill>
              </a:defRPr>
            </a:lvl1pPr>
          </a:lstStyle>
          <a:p>
            <a:r>
              <a:rPr lang="es-ES" smtClean="0"/>
              <a:t>Haga clic para modificar el estilo de título del patrón</a:t>
            </a:r>
            <a:endParaRPr lang="en-US"/>
          </a:p>
        </p:txBody>
      </p:sp>
      <p:sp>
        <p:nvSpPr>
          <p:cNvPr id="12" name="27 Marcador de fecha"/>
          <p:cNvSpPr>
            <a:spLocks noGrp="1"/>
          </p:cNvSpPr>
          <p:nvPr>
            <p:ph type="dt" sz="half" idx="10"/>
          </p:nvPr>
        </p:nvSpPr>
        <p:spPr/>
        <p:txBody>
          <a:bodyPr/>
          <a:lstStyle>
            <a:lvl1pPr>
              <a:defRPr/>
            </a:lvl1pPr>
          </a:lstStyle>
          <a:p>
            <a:pPr>
              <a:defRPr/>
            </a:pPr>
            <a:endParaRPr lang="en-US"/>
          </a:p>
        </p:txBody>
      </p:sp>
      <p:sp>
        <p:nvSpPr>
          <p:cNvPr id="13" name="4 Marcador de pie de página"/>
          <p:cNvSpPr>
            <a:spLocks noGrp="1"/>
          </p:cNvSpPr>
          <p:nvPr>
            <p:ph type="ftr" sz="quarter" idx="11"/>
          </p:nvPr>
        </p:nvSpPr>
        <p:spPr>
          <a:xfrm>
            <a:off x="1192213" y="7112000"/>
            <a:ext cx="2457450" cy="508000"/>
          </a:xfrm>
        </p:spPr>
        <p:txBody>
          <a:bodyPr/>
          <a:lstStyle>
            <a:lvl1pPr algn="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03536" y="281608"/>
            <a:ext cx="8636000" cy="408503"/>
          </a:xfrm>
          <a:prstGeom prst="roundRect">
            <a:avLst/>
          </a:prstGeom>
          <a:solidFill>
            <a:srgbClr val="CC3300"/>
          </a:solidFill>
        </p:spPr>
        <p:txBody>
          <a:bodyPr anchor="ctr">
            <a:noAutofit/>
          </a:bodyPr>
          <a:lstStyle>
            <a:lvl1pPr>
              <a:defRPr sz="2800">
                <a:solidFill>
                  <a:schemeClr val="bg1"/>
                </a:solidFill>
              </a:defRPr>
            </a:lvl1pPr>
          </a:lstStyle>
          <a:p>
            <a:r>
              <a:rPr lang="es-ES" dirty="0" smtClean="0"/>
              <a:t>Haga clic para modificar el estilo de título del patrón</a:t>
            </a:r>
            <a:endParaRPr lang="en-US" dirty="0"/>
          </a:p>
        </p:txBody>
      </p:sp>
      <p:sp>
        <p:nvSpPr>
          <p:cNvPr id="8" name="7 Marcador de contenido"/>
          <p:cNvSpPr>
            <a:spLocks noGrp="1"/>
          </p:cNvSpPr>
          <p:nvPr>
            <p:ph sz="quarter" idx="1"/>
          </p:nvPr>
        </p:nvSpPr>
        <p:spPr>
          <a:xfrm>
            <a:off x="1016000" y="1608667"/>
            <a:ext cx="8636000" cy="50800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5" name="4 Marcador de pie de página"/>
          <p:cNvSpPr>
            <a:spLocks noGrp="1"/>
          </p:cNvSpPr>
          <p:nvPr>
            <p:ph type="ftr" sz="quarter" idx="10"/>
          </p:nvPr>
        </p:nvSpPr>
        <p:spPr>
          <a:xfrm>
            <a:off x="1263650" y="7112000"/>
            <a:ext cx="2314575" cy="508000"/>
          </a:xfrm>
        </p:spPr>
        <p:txBody>
          <a:bodyPr/>
          <a:lstStyle>
            <a:lvl1pPr algn="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10160000" cy="7620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lIns="101599" tIns="50799" rIns="101599" bIns="50799" anchor="ctr"/>
          <a:lstStyle/>
          <a:p>
            <a:pPr algn="ctr">
              <a:defRPr/>
            </a:pPr>
            <a:endParaRPr lang="en-US"/>
          </a:p>
        </p:txBody>
      </p:sp>
      <p:sp useBgFill="1">
        <p:nvSpPr>
          <p:cNvPr id="5" name="4 Rectángulo redondeado"/>
          <p:cNvSpPr/>
          <p:nvPr/>
        </p:nvSpPr>
        <p:spPr>
          <a:xfrm>
            <a:off x="72570" y="77506"/>
            <a:ext cx="10014858" cy="7435779"/>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lIns="101599" tIns="50799" rIns="101599" bIns="50799" anchor="ctr"/>
          <a:lstStyle/>
          <a:p>
            <a:pPr algn="ctr">
              <a:defRPr/>
            </a:pPr>
            <a:endParaRPr lang="en-US"/>
          </a:p>
        </p:txBody>
      </p:sp>
      <p:sp>
        <p:nvSpPr>
          <p:cNvPr id="6" name="5 Rectángulo"/>
          <p:cNvSpPr/>
          <p:nvPr/>
        </p:nvSpPr>
        <p:spPr>
          <a:xfrm flipV="1">
            <a:off x="77788" y="2641600"/>
            <a:ext cx="10013950" cy="10160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7" name="6 Rectángulo"/>
          <p:cNvSpPr/>
          <p:nvPr/>
        </p:nvSpPr>
        <p:spPr>
          <a:xfrm>
            <a:off x="76200" y="2601913"/>
            <a:ext cx="10015538" cy="5080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8" name="7 Rectángulo"/>
          <p:cNvSpPr/>
          <p:nvPr/>
        </p:nvSpPr>
        <p:spPr>
          <a:xfrm>
            <a:off x="76200" y="2743200"/>
            <a:ext cx="10015538" cy="5080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lIns="101599" tIns="50799" rIns="101599" bIns="50799" anchor="ctr"/>
          <a:lstStyle/>
          <a:p>
            <a:pPr algn="ctr">
              <a:defRPr/>
            </a:pPr>
            <a:endParaRPr lang="en-US"/>
          </a:p>
        </p:txBody>
      </p:sp>
      <p:sp>
        <p:nvSpPr>
          <p:cNvPr id="2" name="1 Título"/>
          <p:cNvSpPr>
            <a:spLocks noGrp="1"/>
          </p:cNvSpPr>
          <p:nvPr>
            <p:ph type="title"/>
          </p:nvPr>
        </p:nvSpPr>
        <p:spPr>
          <a:xfrm>
            <a:off x="802570" y="1058334"/>
            <a:ext cx="8636000" cy="1513417"/>
          </a:xfrm>
        </p:spPr>
        <p:txBody>
          <a:bodyPr/>
          <a:lstStyle>
            <a:lvl1pPr algn="l">
              <a:buNone/>
              <a:defRPr sz="4400" b="0" cap="none"/>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802570" y="2831042"/>
            <a:ext cx="8636000" cy="1486958"/>
          </a:xfrm>
        </p:spPr>
        <p:txBody>
          <a:bodyPr/>
          <a:lstStyle>
            <a:lvl1pPr marL="0" indent="0">
              <a:buNone/>
              <a:defRPr sz="2700">
                <a:solidFill>
                  <a:schemeClr val="tx1">
                    <a:tint val="75000"/>
                  </a:schemeClr>
                </a:solidFill>
              </a:defRPr>
            </a:lvl1pPr>
            <a:lvl2pPr>
              <a:buNone/>
              <a:defRPr sz="2000">
                <a:solidFill>
                  <a:schemeClr val="tx1">
                    <a:tint val="75000"/>
                  </a:schemeClr>
                </a:solidFill>
              </a:defRPr>
            </a:lvl2pPr>
            <a:lvl3pPr>
              <a:buNone/>
              <a:defRPr sz="1800">
                <a:solidFill>
                  <a:schemeClr val="tx1">
                    <a:tint val="75000"/>
                  </a:schemeClr>
                </a:solidFill>
              </a:defRPr>
            </a:lvl3pPr>
            <a:lvl4pPr>
              <a:buNone/>
              <a:defRPr sz="1600">
                <a:solidFill>
                  <a:schemeClr val="tx1">
                    <a:tint val="75000"/>
                  </a:schemeClr>
                </a:solidFill>
              </a:defRPr>
            </a:lvl4pPr>
            <a:lvl5pPr>
              <a:buNone/>
              <a:defRPr sz="1600">
                <a:solidFill>
                  <a:schemeClr val="tx1">
                    <a:tint val="75000"/>
                  </a:schemeClr>
                </a:solidFill>
              </a:defRPr>
            </a:lvl5pPr>
          </a:lstStyle>
          <a:p>
            <a:pPr lvl="0"/>
            <a:r>
              <a:rPr lang="es-ES" smtClean="0"/>
              <a:t>Haga clic para modificar el estilo de texto del patrón</a:t>
            </a:r>
          </a:p>
        </p:txBody>
      </p:sp>
      <p:sp>
        <p:nvSpPr>
          <p:cNvPr id="10" name="3 Marcador de fecha"/>
          <p:cNvSpPr>
            <a:spLocks noGrp="1"/>
          </p:cNvSpPr>
          <p:nvPr>
            <p:ph type="dt" sz="half" idx="10"/>
          </p:nvPr>
        </p:nvSpPr>
        <p:spPr/>
        <p:txBody>
          <a:bodyPr/>
          <a:lstStyle>
            <a:lvl1pPr>
              <a:defRPr/>
            </a:lvl1pPr>
          </a:lstStyle>
          <a:p>
            <a:pPr>
              <a:defRPr/>
            </a:pPr>
            <a:endParaRPr lang="en-US"/>
          </a:p>
        </p:txBody>
      </p:sp>
      <p:sp>
        <p:nvSpPr>
          <p:cNvPr id="11" name="4 Marcador de pie de página"/>
          <p:cNvSpPr>
            <a:spLocks noGrp="1"/>
          </p:cNvSpPr>
          <p:nvPr>
            <p:ph type="ftr" sz="quarter" idx="11"/>
          </p:nvPr>
        </p:nvSpPr>
        <p:spPr>
          <a:xfrm>
            <a:off x="471488" y="6978650"/>
            <a:ext cx="4402137" cy="508000"/>
          </a:xfrm>
        </p:spPr>
        <p:txBody>
          <a:bodyPr/>
          <a:lstStyle>
            <a:lvl1pPr algn="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3" name="4 Marcador de pie de página"/>
          <p:cNvSpPr>
            <a:spLocks noGrp="1"/>
          </p:cNvSpPr>
          <p:nvPr>
            <p:ph type="ftr" sz="quarter" idx="10"/>
          </p:nvPr>
        </p:nvSpPr>
        <p:spPr>
          <a:xfrm>
            <a:off x="1192213" y="7112000"/>
            <a:ext cx="2314575" cy="508000"/>
          </a:xfrm>
        </p:spPr>
        <p:txBody>
          <a:bodyPr/>
          <a:lstStyle>
            <a:lvl1pPr algn="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8 Rectángulo"/>
          <p:cNvSpPr/>
          <p:nvPr/>
        </p:nvSpPr>
        <p:spPr>
          <a:xfrm>
            <a:off x="0" y="0"/>
            <a:ext cx="10160000" cy="7620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lIns="101599" tIns="50799" rIns="101599" bIns="50799" anchor="ctr"/>
          <a:lstStyle/>
          <a:p>
            <a:pPr algn="ctr">
              <a:defRPr/>
            </a:pPr>
            <a:endParaRPr lang="en-US"/>
          </a:p>
        </p:txBody>
      </p:sp>
      <p:sp useBgFill="1">
        <p:nvSpPr>
          <p:cNvPr id="8" name="7 Rectángulo redondeado"/>
          <p:cNvSpPr/>
          <p:nvPr/>
        </p:nvSpPr>
        <p:spPr>
          <a:xfrm>
            <a:off x="71438" y="77788"/>
            <a:ext cx="10013950" cy="7437437"/>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lIns="101599" tIns="50799" rIns="101599" bIns="50799" anchor="ctr"/>
          <a:lstStyle/>
          <a:p>
            <a:pPr algn="ctr">
              <a:defRPr/>
            </a:pPr>
            <a:endParaRPr lang="en-US"/>
          </a:p>
        </p:txBody>
      </p:sp>
      <p:sp>
        <p:nvSpPr>
          <p:cNvPr id="1028" name="21 Marcador de título"/>
          <p:cNvSpPr>
            <a:spLocks noGrp="1"/>
          </p:cNvSpPr>
          <p:nvPr>
            <p:ph type="title"/>
          </p:nvPr>
        </p:nvSpPr>
        <p:spPr bwMode="auto">
          <a:xfrm>
            <a:off x="1016000" y="304800"/>
            <a:ext cx="8636000" cy="1270000"/>
          </a:xfrm>
          <a:prstGeom prst="rect">
            <a:avLst/>
          </a:prstGeom>
          <a:noFill/>
          <a:ln w="9525">
            <a:noFill/>
            <a:miter lim="800000"/>
            <a:headEnd/>
            <a:tailEnd/>
          </a:ln>
        </p:spPr>
        <p:txBody>
          <a:bodyPr vert="horz" wrap="square" lIns="101599" tIns="50799" rIns="101599" bIns="101599" numCol="1" anchor="b" anchorCtr="0" compatLnSpc="1">
            <a:prstTxWarp prst="textNoShape">
              <a:avLst/>
            </a:prstTxWarp>
          </a:bodyPr>
          <a:lstStyle/>
          <a:p>
            <a:pPr lvl="0"/>
            <a:r>
              <a:rPr lang="es-ES" smtClean="0"/>
              <a:t>Haga clic para modificar el estilo de título del patrón</a:t>
            </a:r>
            <a:endParaRPr lang="en-US" smtClean="0"/>
          </a:p>
        </p:txBody>
      </p:sp>
      <p:sp>
        <p:nvSpPr>
          <p:cNvPr id="1029" name="12 Marcador de texto"/>
          <p:cNvSpPr>
            <a:spLocks noGrp="1"/>
          </p:cNvSpPr>
          <p:nvPr>
            <p:ph type="body" idx="1"/>
          </p:nvPr>
        </p:nvSpPr>
        <p:spPr bwMode="auto">
          <a:xfrm>
            <a:off x="1016000" y="1608138"/>
            <a:ext cx="8636000" cy="5080000"/>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4" name="13 Marcador de fecha"/>
          <p:cNvSpPr>
            <a:spLocks noGrp="1"/>
          </p:cNvSpPr>
          <p:nvPr>
            <p:ph type="dt" sz="half" idx="2"/>
          </p:nvPr>
        </p:nvSpPr>
        <p:spPr>
          <a:xfrm>
            <a:off x="6858000" y="6878638"/>
            <a:ext cx="2751138" cy="530225"/>
          </a:xfrm>
          <a:prstGeom prst="rect">
            <a:avLst/>
          </a:prstGeom>
        </p:spPr>
        <p:txBody>
          <a:bodyPr lIns="101599" tIns="50799" rIns="101599" bIns="50799" anchor="ctr" anchorCtr="0"/>
          <a:lstStyle>
            <a:lvl1pPr algn="r" eaLnBrk="1" latinLnBrk="0" hangingPunct="1">
              <a:defRPr kumimoji="0" sz="1600">
                <a:solidFill>
                  <a:schemeClr val="tx2"/>
                </a:solidFill>
              </a:defRPr>
            </a:lvl1pPr>
          </a:lstStyle>
          <a:p>
            <a:pPr>
              <a:defRPr/>
            </a:pPr>
            <a:endParaRPr lang="en-US"/>
          </a:p>
        </p:txBody>
      </p:sp>
      <p:sp>
        <p:nvSpPr>
          <p:cNvPr id="3" name="2 Marcador de pie de página"/>
          <p:cNvSpPr>
            <a:spLocks noGrp="1"/>
          </p:cNvSpPr>
          <p:nvPr>
            <p:ph type="ftr" sz="quarter" idx="3"/>
          </p:nvPr>
        </p:nvSpPr>
        <p:spPr>
          <a:xfrm>
            <a:off x="1016000" y="6858000"/>
            <a:ext cx="4402138" cy="508000"/>
          </a:xfrm>
          <a:prstGeom prst="rect">
            <a:avLst/>
          </a:prstGeom>
        </p:spPr>
        <p:txBody>
          <a:bodyPr lIns="101599" tIns="50799" rIns="101599" bIns="50799" anchor="ctr" anchorCtr="0"/>
          <a:lstStyle>
            <a:lvl1pPr eaLnBrk="1" latinLnBrk="0" hangingPunct="1">
              <a:defRPr kumimoji="0" sz="1600">
                <a:solidFill>
                  <a:schemeClr val="tx2"/>
                </a:solidFill>
              </a:defRPr>
            </a:lvl1pPr>
          </a:lstStyle>
          <a:p>
            <a:pPr>
              <a:defRPr/>
            </a:pPr>
            <a:endParaRPr lang="en-US"/>
          </a:p>
        </p:txBody>
      </p:sp>
      <p:sp>
        <p:nvSpPr>
          <p:cNvPr id="23" name="22 Marcador de número de diapositiva"/>
          <p:cNvSpPr>
            <a:spLocks noGrp="1"/>
          </p:cNvSpPr>
          <p:nvPr>
            <p:ph type="sldNum" sz="quarter" idx="4"/>
          </p:nvPr>
        </p:nvSpPr>
        <p:spPr>
          <a:xfrm>
            <a:off x="161925" y="6900863"/>
            <a:ext cx="508000" cy="508000"/>
          </a:xfrm>
          <a:prstGeom prst="ellipse">
            <a:avLst/>
          </a:prstGeom>
          <a:solidFill>
            <a:schemeClr val="accent1"/>
          </a:solidFill>
        </p:spPr>
        <p:txBody>
          <a:bodyPr wrap="none" lIns="0" tIns="0" rIns="0" bIns="0" anchor="ctr" anchorCtr="1">
            <a:noAutofit/>
          </a:bodyPr>
          <a:lstStyle>
            <a:lvl1pPr algn="ctr" eaLnBrk="1" latinLnBrk="0" hangingPunct="1">
              <a:defRPr kumimoji="0" sz="1600">
                <a:solidFill>
                  <a:srgbClr val="FFFFFF"/>
                </a:solidFill>
                <a:latin typeface="+mj-lt"/>
                <a:ea typeface="+mj-ea"/>
                <a:cs typeface="+mj-cs"/>
              </a:defRPr>
            </a:lvl1pPr>
          </a:lstStyle>
          <a:p>
            <a:pPr>
              <a:defRPr/>
            </a:pPr>
            <a:fld id="{93668644-4CA9-44BE-B6B2-47286E3F3282}"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Lst>
  <p:hf sldNum="0" hd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Franklin Gothic Book" pitchFamily="34" charset="0"/>
        </a:defRPr>
      </a:lvl2pPr>
      <a:lvl3pPr algn="l" rtl="0" eaLnBrk="0" fontAlgn="base" hangingPunct="0">
        <a:spcBef>
          <a:spcPct val="0"/>
        </a:spcBef>
        <a:spcAft>
          <a:spcPct val="0"/>
        </a:spcAft>
        <a:defRPr sz="4400">
          <a:solidFill>
            <a:schemeClr val="tx2"/>
          </a:solidFill>
          <a:latin typeface="Franklin Gothic Book" pitchFamily="34" charset="0"/>
        </a:defRPr>
      </a:lvl3pPr>
      <a:lvl4pPr algn="l" rtl="0" eaLnBrk="0" fontAlgn="base" hangingPunct="0">
        <a:spcBef>
          <a:spcPct val="0"/>
        </a:spcBef>
        <a:spcAft>
          <a:spcPct val="0"/>
        </a:spcAft>
        <a:defRPr sz="4400">
          <a:solidFill>
            <a:schemeClr val="tx2"/>
          </a:solidFill>
          <a:latin typeface="Franklin Gothic Book" pitchFamily="34" charset="0"/>
        </a:defRPr>
      </a:lvl4pPr>
      <a:lvl5pPr algn="l" rtl="0" eaLnBrk="0" fontAlgn="base" hangingPunct="0">
        <a:spcBef>
          <a:spcPct val="0"/>
        </a:spcBef>
        <a:spcAft>
          <a:spcPct val="0"/>
        </a:spcAft>
        <a:defRPr sz="4400">
          <a:solidFill>
            <a:schemeClr val="tx2"/>
          </a:solidFill>
          <a:latin typeface="Franklin Gothic Book" pitchFamily="34" charset="0"/>
        </a:defRPr>
      </a:lvl5pPr>
      <a:lvl6pPr marL="457200" algn="l" rtl="0" fontAlgn="base">
        <a:spcBef>
          <a:spcPct val="0"/>
        </a:spcBef>
        <a:spcAft>
          <a:spcPct val="0"/>
        </a:spcAft>
        <a:defRPr sz="4400">
          <a:solidFill>
            <a:schemeClr val="tx2"/>
          </a:solidFill>
          <a:latin typeface="Franklin Gothic Book" pitchFamily="34" charset="0"/>
        </a:defRPr>
      </a:lvl6pPr>
      <a:lvl7pPr marL="914400" algn="l" rtl="0" fontAlgn="base">
        <a:spcBef>
          <a:spcPct val="0"/>
        </a:spcBef>
        <a:spcAft>
          <a:spcPct val="0"/>
        </a:spcAft>
        <a:defRPr sz="4400">
          <a:solidFill>
            <a:schemeClr val="tx2"/>
          </a:solidFill>
          <a:latin typeface="Franklin Gothic Book" pitchFamily="34" charset="0"/>
        </a:defRPr>
      </a:lvl7pPr>
      <a:lvl8pPr marL="1371600" algn="l" rtl="0" fontAlgn="base">
        <a:spcBef>
          <a:spcPct val="0"/>
        </a:spcBef>
        <a:spcAft>
          <a:spcPct val="0"/>
        </a:spcAft>
        <a:defRPr sz="4400">
          <a:solidFill>
            <a:schemeClr val="tx2"/>
          </a:solidFill>
          <a:latin typeface="Franklin Gothic Book" pitchFamily="34" charset="0"/>
        </a:defRPr>
      </a:lvl8pPr>
      <a:lvl9pPr marL="1828800" algn="l" rtl="0" fontAlgn="base">
        <a:spcBef>
          <a:spcPct val="0"/>
        </a:spcBef>
        <a:spcAft>
          <a:spcPct val="0"/>
        </a:spcAft>
        <a:defRPr sz="4400">
          <a:solidFill>
            <a:schemeClr val="tx2"/>
          </a:solidFill>
          <a:latin typeface="Franklin Gothic Book" pitchFamily="34" charset="0"/>
        </a:defRPr>
      </a:lvl9pPr>
    </p:titleStyle>
    <p:bodyStyle>
      <a:lvl1pPr marL="303213" indent="-303213" algn="l" rtl="0" eaLnBrk="0" fontAlgn="base" hangingPunct="0">
        <a:spcBef>
          <a:spcPts val="650"/>
        </a:spcBef>
        <a:spcAft>
          <a:spcPct val="0"/>
        </a:spcAft>
        <a:buClr>
          <a:schemeClr val="accent1"/>
        </a:buClr>
        <a:buSzPct val="85000"/>
        <a:buFont typeface="Wingdings 2" pitchFamily="18" charset="2"/>
        <a:buChar char=""/>
        <a:defRPr sz="2900" kern="1200">
          <a:solidFill>
            <a:schemeClr val="tx1"/>
          </a:solidFill>
          <a:latin typeface="+mn-lt"/>
          <a:ea typeface="+mn-ea"/>
          <a:cs typeface="+mn-cs"/>
        </a:defRPr>
      </a:lvl1pPr>
      <a:lvl2pPr marL="608013" indent="-252413" algn="l" rtl="0" eaLnBrk="0" fontAlgn="base" hangingPunct="0">
        <a:spcBef>
          <a:spcPts val="413"/>
        </a:spcBef>
        <a:spcAft>
          <a:spcPct val="0"/>
        </a:spcAft>
        <a:buClr>
          <a:schemeClr val="accent2"/>
        </a:buClr>
        <a:buSzPct val="85000"/>
        <a:buFont typeface="Wingdings 2" pitchFamily="18" charset="2"/>
        <a:buChar char=""/>
        <a:defRPr sz="2700" kern="1200">
          <a:solidFill>
            <a:schemeClr val="tx1"/>
          </a:solidFill>
          <a:latin typeface="+mn-lt"/>
          <a:ea typeface="+mn-ea"/>
          <a:cs typeface="+mn-cs"/>
        </a:defRPr>
      </a:lvl2pPr>
      <a:lvl3pPr marL="912813" indent="-252413" algn="l" rtl="0" eaLnBrk="0" fontAlgn="base" hangingPunct="0">
        <a:spcBef>
          <a:spcPts val="413"/>
        </a:spcBef>
        <a:spcAft>
          <a:spcPct val="0"/>
        </a:spcAft>
        <a:buClr>
          <a:srgbClr val="E6B1AB"/>
        </a:buClr>
        <a:buSzPct val="85000"/>
        <a:buFont typeface="Wingdings 2" pitchFamily="18" charset="2"/>
        <a:buChar char=""/>
        <a:defRPr sz="2200" kern="1200">
          <a:solidFill>
            <a:schemeClr val="tx1"/>
          </a:solidFill>
          <a:latin typeface="+mn-lt"/>
          <a:ea typeface="+mn-ea"/>
          <a:cs typeface="+mn-cs"/>
        </a:defRPr>
      </a:lvl3pPr>
      <a:lvl4pPr marL="1217613" indent="-252413" algn="l" rtl="0" eaLnBrk="0" fontAlgn="base" hangingPunct="0">
        <a:spcBef>
          <a:spcPts val="413"/>
        </a:spcBef>
        <a:spcAft>
          <a:spcPct val="0"/>
        </a:spcAft>
        <a:buClr>
          <a:srgbClr val="A28E6A"/>
        </a:buClr>
        <a:buSzPct val="80000"/>
        <a:buFont typeface="Wingdings 2" pitchFamily="18" charset="2"/>
        <a:buChar char=""/>
        <a:defRPr sz="2200" kern="1200">
          <a:solidFill>
            <a:schemeClr val="tx1"/>
          </a:solidFill>
          <a:latin typeface="+mn-lt"/>
          <a:ea typeface="+mn-ea"/>
          <a:cs typeface="+mn-cs"/>
        </a:defRPr>
      </a:lvl4pPr>
      <a:lvl5pPr marL="1522413" indent="-252413" algn="l" rtl="0" eaLnBrk="0" fontAlgn="base" hangingPunct="0">
        <a:spcBef>
          <a:spcPts val="413"/>
        </a:spcBef>
        <a:spcAft>
          <a:spcPct val="0"/>
        </a:spcAft>
        <a:buClr>
          <a:srgbClr val="A28E6A"/>
        </a:buClr>
        <a:buChar char="o"/>
        <a:defRPr sz="2200" kern="1200">
          <a:solidFill>
            <a:schemeClr val="tx1"/>
          </a:solidFill>
          <a:latin typeface="+mn-lt"/>
          <a:ea typeface="+mn-ea"/>
          <a:cs typeface="+mn-cs"/>
        </a:defRPr>
      </a:lvl5pPr>
      <a:lvl6pPr marL="1828782" indent="-253997" algn="l" rtl="0" eaLnBrk="1" latinLnBrk="0" hangingPunct="1">
        <a:spcBef>
          <a:spcPts val="411"/>
        </a:spcBef>
        <a:buClr>
          <a:schemeClr val="accent3"/>
        </a:buClr>
        <a:buChar char="•"/>
        <a:defRPr kumimoji="0" sz="2000" kern="1200" baseline="0">
          <a:solidFill>
            <a:schemeClr val="tx1"/>
          </a:solidFill>
          <a:latin typeface="+mn-lt"/>
          <a:ea typeface="+mn-ea"/>
          <a:cs typeface="+mn-cs"/>
        </a:defRPr>
      </a:lvl6pPr>
      <a:lvl7pPr marL="2133579" indent="-253997" algn="l" rtl="0" eaLnBrk="1" latinLnBrk="0" hangingPunct="1">
        <a:spcBef>
          <a:spcPts val="411"/>
        </a:spcBef>
        <a:buClr>
          <a:schemeClr val="accent2"/>
        </a:buClr>
        <a:buChar char="•"/>
        <a:defRPr kumimoji="0" sz="2000" kern="1200">
          <a:solidFill>
            <a:schemeClr val="tx1"/>
          </a:solidFill>
          <a:latin typeface="+mn-lt"/>
          <a:ea typeface="+mn-ea"/>
          <a:cs typeface="+mn-cs"/>
        </a:defRPr>
      </a:lvl7pPr>
      <a:lvl8pPr marL="2438376" indent="-253997" algn="l" rtl="0" eaLnBrk="1" latinLnBrk="0" hangingPunct="1">
        <a:spcBef>
          <a:spcPts val="411"/>
        </a:spcBef>
        <a:buClr>
          <a:schemeClr val="accent1">
            <a:tint val="60000"/>
          </a:schemeClr>
        </a:buClr>
        <a:buChar char="•"/>
        <a:defRPr kumimoji="0" sz="2000" kern="1200">
          <a:solidFill>
            <a:schemeClr val="tx1"/>
          </a:solidFill>
          <a:latin typeface="+mn-lt"/>
          <a:ea typeface="+mn-ea"/>
          <a:cs typeface="+mn-cs"/>
        </a:defRPr>
      </a:lvl8pPr>
      <a:lvl9pPr marL="2743173" indent="-253997" algn="l" rtl="0" eaLnBrk="1" latinLnBrk="0" hangingPunct="1">
        <a:spcBef>
          <a:spcPts val="411"/>
        </a:spcBef>
        <a:buClr>
          <a:schemeClr val="accent2">
            <a:tint val="60000"/>
          </a:schemeClr>
        </a:buClr>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7995" algn="l" rtl="0" eaLnBrk="1" latinLnBrk="0" hangingPunct="1">
        <a:defRPr kumimoji="0" kern="1200">
          <a:solidFill>
            <a:schemeClr val="tx1"/>
          </a:solidFill>
          <a:latin typeface="+mn-lt"/>
          <a:ea typeface="+mn-ea"/>
          <a:cs typeface="+mn-cs"/>
        </a:defRPr>
      </a:lvl2pPr>
      <a:lvl3pPr marL="1015990" algn="l" rtl="0" eaLnBrk="1" latinLnBrk="0" hangingPunct="1">
        <a:defRPr kumimoji="0" kern="1200">
          <a:solidFill>
            <a:schemeClr val="tx1"/>
          </a:solidFill>
          <a:latin typeface="+mn-lt"/>
          <a:ea typeface="+mn-ea"/>
          <a:cs typeface="+mn-cs"/>
        </a:defRPr>
      </a:lvl3pPr>
      <a:lvl4pPr marL="1523985" algn="l" rtl="0" eaLnBrk="1" latinLnBrk="0" hangingPunct="1">
        <a:defRPr kumimoji="0" kern="1200">
          <a:solidFill>
            <a:schemeClr val="tx1"/>
          </a:solidFill>
          <a:latin typeface="+mn-lt"/>
          <a:ea typeface="+mn-ea"/>
          <a:cs typeface="+mn-cs"/>
        </a:defRPr>
      </a:lvl4pPr>
      <a:lvl5pPr marL="2031980" algn="l" rtl="0" eaLnBrk="1" latinLnBrk="0" hangingPunct="1">
        <a:defRPr kumimoji="0" kern="1200">
          <a:solidFill>
            <a:schemeClr val="tx1"/>
          </a:solidFill>
          <a:latin typeface="+mn-lt"/>
          <a:ea typeface="+mn-ea"/>
          <a:cs typeface="+mn-cs"/>
        </a:defRPr>
      </a:lvl5pPr>
      <a:lvl6pPr marL="2539975" algn="l" rtl="0" eaLnBrk="1" latinLnBrk="0" hangingPunct="1">
        <a:defRPr kumimoji="0" kern="1200">
          <a:solidFill>
            <a:schemeClr val="tx1"/>
          </a:solidFill>
          <a:latin typeface="+mn-lt"/>
          <a:ea typeface="+mn-ea"/>
          <a:cs typeface="+mn-cs"/>
        </a:defRPr>
      </a:lvl6pPr>
      <a:lvl7pPr marL="3047970" algn="l" rtl="0" eaLnBrk="1" latinLnBrk="0" hangingPunct="1">
        <a:defRPr kumimoji="0" kern="1200">
          <a:solidFill>
            <a:schemeClr val="tx1"/>
          </a:solidFill>
          <a:latin typeface="+mn-lt"/>
          <a:ea typeface="+mn-ea"/>
          <a:cs typeface="+mn-cs"/>
        </a:defRPr>
      </a:lvl7pPr>
      <a:lvl8pPr marL="3555964" algn="l" rtl="0" eaLnBrk="1" latinLnBrk="0" hangingPunct="1">
        <a:defRPr kumimoji="0" kern="1200">
          <a:solidFill>
            <a:schemeClr val="tx1"/>
          </a:solidFill>
          <a:latin typeface="+mn-lt"/>
          <a:ea typeface="+mn-ea"/>
          <a:cs typeface="+mn-cs"/>
        </a:defRPr>
      </a:lvl8pPr>
      <a:lvl9pPr marL="406395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aprendeconomia.wordpress.com/2009/11/11/4-el-flujo-circular-de-la-renta/" TargetMode="Externa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7.png"/><Relationship Id="rId13" Type="http://schemas.openxmlformats.org/officeDocument/2006/relationships/image" Target="../media/image18.png"/><Relationship Id="rId14" Type="http://schemas.openxmlformats.org/officeDocument/2006/relationships/image" Target="../media/image19.png"/><Relationship Id="rId15" Type="http://schemas.openxmlformats.org/officeDocument/2006/relationships/image" Target="../media/image20.png"/><Relationship Id="rId16" Type="http://schemas.openxmlformats.org/officeDocument/2006/relationships/image" Target="../media/image21.png"/><Relationship Id="rId17"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diagramData" Target="../diagrams/data4.xml"/><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s>
</file>

<file path=ppt/slides/_rels/slide10.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diagramData" Target="../diagrams/data5.xml"/><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med.net/cursecon/3/demanda.htm" TargetMode="External"/><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med.net/cursecon/3/movimientosdemanda.htm" TargetMode="Externa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7" Type="http://schemas.openxmlformats.org/officeDocument/2006/relationships/hyperlink" Target="http://www.eumed.net/cursecon/3/desplazamientosdemanda.htm" TargetMode="External"/><Relationship Id="rId8" Type="http://schemas.openxmlformats.org/officeDocument/2006/relationships/image" Target="../media/image38.png"/><Relationship Id="rId9"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hyperlink" Target="http://www.ciberconta.unizar.es/leccion/demanda/" TargetMode="External"/><Relationship Id="rId1" Type="http://schemas.openxmlformats.org/officeDocument/2006/relationships/slideLayout" Target="../slideLayouts/slideLayout2.xml"/><Relationship Id="rId2" Type="http://schemas.openxmlformats.org/officeDocument/2006/relationships/hyperlink" Target="NUL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chart" Target="../charts/chart1.xml"/><Relationship Id="rId5" Type="http://schemas.openxmlformats.org/officeDocument/2006/relationships/image" Target="../media/image48.png"/><Relationship Id="rId6"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chart" Target="../charts/chart2.xml"/><Relationship Id="rId5"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7" Type="http://schemas.openxmlformats.org/officeDocument/2006/relationships/image" Target="../media/image10.png"/><Relationship Id="rId8"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7" Type="http://schemas.openxmlformats.org/officeDocument/2006/relationships/image" Target="../media/image61.png"/><Relationship Id="rId8"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med.net/cursecon/3/oferta.htm" TargetMode="External"/><Relationship Id="rId3"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med.net/cursecon/3/movimientosoferta.htm" TargetMode="External"/><Relationship Id="rId3"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7" Type="http://schemas.openxmlformats.org/officeDocument/2006/relationships/image" Target="../media/image65.png"/><Relationship Id="rId8"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diagramData" Target="../diagrams/data10.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2.png"/><Relationship Id="rId5" Type="http://schemas.openxmlformats.org/officeDocument/2006/relationships/hyperlink" Target="http://www.ciberconta.unizar.es/leccion/demanda/" TargetMode="External"/><Relationship Id="rId6"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hyperlink" Target="NUL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med.net/cursecon/3/equilibrio.htm" TargetMode="External"/><Relationship Id="rId3"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0.png"/></Relationships>
</file>

<file path=ppt/slides/_rels/slide41.xml.rels><?xml version="1.0" encoding="UTF-8" standalone="yes"?>
<Relationships xmlns="http://schemas.openxmlformats.org/package/2006/relationships"><Relationship Id="rId11" Type="http://schemas.microsoft.com/office/2007/relationships/diagramDrawing" Target="../diagrams/drawing12.xml"/><Relationship Id="rId12" Type="http://schemas.openxmlformats.org/officeDocument/2006/relationships/hyperlink" Target="http://aprendeconomia.wordpress.com/2009/12/16/4-el-equilibrio-del-mercado-apartado-a-excesos-de-demanda-y-de-oferta/" TargetMode="External"/><Relationship Id="rId13" Type="http://schemas.openxmlformats.org/officeDocument/2006/relationships/image" Target="../media/image71.png"/><Relationship Id="rId1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diagramData" Target="../diagrams/data11.xml"/><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7" Type="http://schemas.openxmlformats.org/officeDocument/2006/relationships/diagramData" Target="../diagrams/data12.xml"/><Relationship Id="rId8" Type="http://schemas.openxmlformats.org/officeDocument/2006/relationships/diagramLayout" Target="../diagrams/layout12.xml"/><Relationship Id="rId9" Type="http://schemas.openxmlformats.org/officeDocument/2006/relationships/diagramQuickStyle" Target="../diagrams/quickStyle12.xml"/><Relationship Id="rId10" Type="http://schemas.openxmlformats.org/officeDocument/2006/relationships/diagramColors" Target="../diagrams/colors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conovida.com/tag/cursos/" TargetMode="External"/><Relationship Id="rId3" Type="http://schemas.openxmlformats.org/officeDocument/2006/relationships/image" Target="../media/image7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3" cstate="print"/>
          <a:srcRect/>
          <a:stretch>
            <a:fillRect/>
          </a:stretch>
        </p:blipFill>
        <p:spPr bwMode="auto">
          <a:xfrm>
            <a:off x="0" y="0"/>
            <a:ext cx="10160000" cy="7620000"/>
          </a:xfrm>
          <a:prstGeom prst="rect">
            <a:avLst/>
          </a:prstGeom>
          <a:noFill/>
          <a:ln w="9525">
            <a:noFill/>
            <a:miter lim="800000"/>
            <a:headEnd/>
            <a:tailEnd/>
          </a:ln>
        </p:spPr>
      </p:pic>
      <p:pic>
        <p:nvPicPr>
          <p:cNvPr id="6147" name="Picture 5"/>
          <p:cNvPicPr>
            <a:picLocks noChangeAspect="1" noChangeArrowheads="1"/>
          </p:cNvPicPr>
          <p:nvPr/>
        </p:nvPicPr>
        <p:blipFill>
          <a:blip r:embed="rId4" cstate="print"/>
          <a:srcRect/>
          <a:stretch>
            <a:fillRect/>
          </a:stretch>
        </p:blipFill>
        <p:spPr bwMode="auto">
          <a:xfrm>
            <a:off x="71438" y="76200"/>
            <a:ext cx="10017125" cy="7437438"/>
          </a:xfrm>
          <a:prstGeom prst="rect">
            <a:avLst/>
          </a:prstGeom>
          <a:noFill/>
          <a:ln w="9525">
            <a:noFill/>
            <a:miter lim="800000"/>
            <a:headEnd/>
            <a:tailEnd/>
          </a:ln>
        </p:spPr>
      </p:pic>
      <p:pic>
        <p:nvPicPr>
          <p:cNvPr id="6148" name="Picture 6"/>
          <p:cNvPicPr>
            <a:picLocks noChangeAspect="1" noChangeArrowheads="1"/>
          </p:cNvPicPr>
          <p:nvPr/>
        </p:nvPicPr>
        <p:blipFill>
          <a:blip r:embed="rId5" cstate="print"/>
          <a:srcRect/>
          <a:stretch>
            <a:fillRect/>
          </a:stretch>
        </p:blipFill>
        <p:spPr bwMode="auto">
          <a:xfrm>
            <a:off x="69850" y="1609725"/>
            <a:ext cx="10025063" cy="1698625"/>
          </a:xfrm>
          <a:prstGeom prst="rect">
            <a:avLst/>
          </a:prstGeom>
          <a:noFill/>
          <a:ln w="9525">
            <a:noFill/>
            <a:miter lim="800000"/>
            <a:headEnd/>
            <a:tailEnd/>
          </a:ln>
        </p:spPr>
      </p:pic>
      <p:pic>
        <p:nvPicPr>
          <p:cNvPr id="6149" name="Picture 7"/>
          <p:cNvPicPr>
            <a:picLocks noChangeAspect="1" noChangeArrowheads="1"/>
          </p:cNvPicPr>
          <p:nvPr/>
        </p:nvPicPr>
        <p:blipFill>
          <a:blip r:embed="rId6" cstate="print"/>
          <a:srcRect/>
          <a:stretch>
            <a:fillRect/>
          </a:stretch>
        </p:blipFill>
        <p:spPr bwMode="auto">
          <a:xfrm>
            <a:off x="69850" y="1550988"/>
            <a:ext cx="10025063" cy="134937"/>
          </a:xfrm>
          <a:prstGeom prst="rect">
            <a:avLst/>
          </a:prstGeom>
          <a:noFill/>
          <a:ln w="9525">
            <a:noFill/>
            <a:miter lim="800000"/>
            <a:headEnd/>
            <a:tailEnd/>
          </a:ln>
        </p:spPr>
      </p:pic>
      <p:pic>
        <p:nvPicPr>
          <p:cNvPr id="6150" name="Picture 8"/>
          <p:cNvPicPr>
            <a:picLocks noChangeAspect="1" noChangeArrowheads="1"/>
          </p:cNvPicPr>
          <p:nvPr/>
        </p:nvPicPr>
        <p:blipFill>
          <a:blip r:embed="rId7" cstate="print"/>
          <a:srcRect/>
          <a:stretch>
            <a:fillRect/>
          </a:stretch>
        </p:blipFill>
        <p:spPr bwMode="auto">
          <a:xfrm>
            <a:off x="69850" y="3306763"/>
            <a:ext cx="10025063" cy="123825"/>
          </a:xfrm>
          <a:prstGeom prst="rect">
            <a:avLst/>
          </a:prstGeom>
          <a:noFill/>
          <a:ln w="9525">
            <a:noFill/>
            <a:miter lim="800000"/>
            <a:headEnd/>
            <a:tailEnd/>
          </a:ln>
        </p:spPr>
      </p:pic>
      <p:pic>
        <p:nvPicPr>
          <p:cNvPr id="6151" name="Picture 9"/>
          <p:cNvPicPr>
            <a:picLocks noChangeAspect="1" noChangeArrowheads="1"/>
          </p:cNvPicPr>
          <p:nvPr/>
        </p:nvPicPr>
        <p:blipFill>
          <a:blip r:embed="rId8" cstate="print"/>
          <a:srcRect/>
          <a:stretch>
            <a:fillRect/>
          </a:stretch>
        </p:blipFill>
        <p:spPr bwMode="auto">
          <a:xfrm>
            <a:off x="1438275" y="3556000"/>
            <a:ext cx="7113588" cy="1778000"/>
          </a:xfrm>
          <a:prstGeom prst="rect">
            <a:avLst/>
          </a:prstGeom>
          <a:noFill/>
          <a:ln w="9525">
            <a:noFill/>
            <a:miter lim="800000"/>
            <a:headEnd/>
            <a:tailEnd/>
          </a:ln>
        </p:spPr>
      </p:pic>
      <p:sp>
        <p:nvSpPr>
          <p:cNvPr id="6152" name="Rectangle 2"/>
          <p:cNvSpPr>
            <a:spLocks noGrp="1" noChangeArrowheads="1"/>
          </p:cNvSpPr>
          <p:nvPr>
            <p:ph type="subTitle" idx="1"/>
          </p:nvPr>
        </p:nvSpPr>
        <p:spPr>
          <a:xfrm>
            <a:off x="1381125" y="3556000"/>
            <a:ext cx="7227888" cy="1778000"/>
          </a:xfrm>
        </p:spPr>
        <p:txBody>
          <a:bodyPr lIns="0" tIns="0" rIns="0" bIns="0"/>
          <a:lstStyle/>
          <a:p>
            <a:pPr eaLnBrk="1" hangingPunct="1">
              <a:lnSpc>
                <a:spcPct val="95000"/>
              </a:lnSpc>
              <a:spcBef>
                <a:spcPct val="0"/>
              </a:spcBef>
            </a:pPr>
            <a:endParaRPr lang="en-US" sz="2600" dirty="0" smtClean="0">
              <a:solidFill>
                <a:srgbClr val="696464"/>
              </a:solidFill>
              <a:latin typeface="Arial" charset="0"/>
            </a:endParaRPr>
          </a:p>
        </p:txBody>
      </p:sp>
      <p:pic>
        <p:nvPicPr>
          <p:cNvPr id="6153" name="Picture 10"/>
          <p:cNvPicPr>
            <a:picLocks noChangeAspect="1" noChangeArrowheads="1"/>
          </p:cNvPicPr>
          <p:nvPr/>
        </p:nvPicPr>
        <p:blipFill>
          <a:blip r:embed="rId9" cstate="print"/>
          <a:srcRect/>
          <a:stretch>
            <a:fillRect/>
          </a:stretch>
        </p:blipFill>
        <p:spPr bwMode="auto">
          <a:xfrm>
            <a:off x="508000" y="1673225"/>
            <a:ext cx="9144000" cy="1633538"/>
          </a:xfrm>
          <a:prstGeom prst="rect">
            <a:avLst/>
          </a:prstGeom>
          <a:noFill/>
          <a:ln w="9525">
            <a:noFill/>
            <a:miter lim="800000"/>
            <a:headEnd/>
            <a:tailEnd/>
          </a:ln>
        </p:spPr>
      </p:pic>
      <p:sp>
        <p:nvSpPr>
          <p:cNvPr id="6154" name="Text Box 11"/>
          <p:cNvSpPr txBox="1">
            <a:spLocks noChangeArrowheads="1"/>
          </p:cNvSpPr>
          <p:nvPr/>
        </p:nvSpPr>
        <p:spPr bwMode="auto">
          <a:xfrm>
            <a:off x="450850" y="1905218"/>
            <a:ext cx="9258300" cy="1169551"/>
          </a:xfrm>
          <a:prstGeom prst="rect">
            <a:avLst/>
          </a:prstGeom>
          <a:noFill/>
          <a:ln w="9525">
            <a:noFill/>
            <a:miter lim="800000"/>
            <a:headEnd/>
            <a:tailEnd/>
          </a:ln>
        </p:spPr>
        <p:txBody>
          <a:bodyPr lIns="0" tIns="0" rIns="0" bIns="0" anchor="ctr">
            <a:spAutoFit/>
          </a:bodyPr>
          <a:lstStyle/>
          <a:p>
            <a:pPr algn="ctr">
              <a:lnSpc>
                <a:spcPct val="95000"/>
              </a:lnSpc>
            </a:pPr>
            <a:r>
              <a:rPr lang="en-US" sz="4000" dirty="0">
                <a:solidFill>
                  <a:srgbClr val="FFFFFF"/>
                </a:solidFill>
                <a:latin typeface="Arial" charset="0"/>
              </a:rPr>
              <a:t>TEMA </a:t>
            </a:r>
            <a:r>
              <a:rPr lang="en-US" sz="4000" dirty="0" smtClean="0">
                <a:solidFill>
                  <a:srgbClr val="FFFFFF"/>
                </a:solidFill>
                <a:latin typeface="Arial" charset="0"/>
              </a:rPr>
              <a:t>5. EL MERCADO Y SUS FUERZAS: OFERTA Y DEMANDA</a:t>
            </a:r>
            <a:endParaRPr lang="en-US" sz="4000" dirty="0">
              <a:solidFill>
                <a:srgbClr val="FFFFFF"/>
              </a:solidFill>
              <a:latin typeface="Arial" charset="0"/>
            </a:endParaRPr>
          </a:p>
        </p:txBody>
      </p:sp>
      <p:sp>
        <p:nvSpPr>
          <p:cNvPr id="2" name="Marcador de pie de página 1"/>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Título"/>
          <p:cNvSpPr>
            <a:spLocks noGrp="1"/>
          </p:cNvSpPr>
          <p:nvPr>
            <p:ph type="title"/>
          </p:nvPr>
        </p:nvSpPr>
        <p:spPr>
          <a:xfrm>
            <a:off x="803275" y="1058863"/>
            <a:ext cx="8636000" cy="1512887"/>
          </a:xfrm>
        </p:spPr>
        <p:txBody>
          <a:bodyPr/>
          <a:lstStyle/>
          <a:p>
            <a:pPr eaLnBrk="1" hangingPunct="1"/>
            <a:r>
              <a:rPr lang="es-ES" dirty="0" smtClean="0"/>
              <a:t>El mercado</a:t>
            </a:r>
          </a:p>
        </p:txBody>
      </p:sp>
      <p:sp>
        <p:nvSpPr>
          <p:cNvPr id="5" name="4 Marcador de texto"/>
          <p:cNvSpPr>
            <a:spLocks noGrp="1"/>
          </p:cNvSpPr>
          <p:nvPr>
            <p:ph type="body" idx="1"/>
          </p:nvPr>
        </p:nvSpPr>
        <p:spPr>
          <a:xfrm>
            <a:off x="803275" y="2830513"/>
            <a:ext cx="8636000" cy="1487487"/>
          </a:xfrm>
        </p:spPr>
        <p:txBody>
          <a:bodyPr>
            <a:normAutofit/>
          </a:bodyPr>
          <a:lstStyle/>
          <a:p>
            <a:pPr eaLnBrk="1" fontAlgn="auto" hangingPunct="1">
              <a:spcBef>
                <a:spcPts val="644"/>
              </a:spcBef>
              <a:spcAft>
                <a:spcPts val="0"/>
              </a:spcAft>
              <a:buFont typeface="Wingdings 2"/>
              <a:buNone/>
              <a:defRPr/>
            </a:pPr>
            <a:endParaRPr lang="es-ES"/>
          </a:p>
        </p:txBody>
      </p:sp>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1524000" y="280988"/>
            <a:ext cx="8636000" cy="409575"/>
          </a:xfrm>
        </p:spPr>
        <p:txBody>
          <a:bodyPr/>
          <a:lstStyle/>
          <a:p>
            <a:r>
              <a:rPr lang="es-ES" dirty="0" smtClean="0"/>
              <a:t>El mercado</a:t>
            </a:r>
            <a:endParaRPr lang="es-ES" dirty="0"/>
          </a:p>
        </p:txBody>
      </p:sp>
      <p:sp>
        <p:nvSpPr>
          <p:cNvPr id="3" name="2 Marcador de contenido"/>
          <p:cNvSpPr>
            <a:spLocks noGrp="1"/>
          </p:cNvSpPr>
          <p:nvPr>
            <p:ph sz="quarter" idx="4294967295"/>
          </p:nvPr>
        </p:nvSpPr>
        <p:spPr>
          <a:xfrm>
            <a:off x="1524000" y="1608138"/>
            <a:ext cx="8636000" cy="1273175"/>
          </a:xfrm>
        </p:spPr>
        <p:txBody>
          <a:bodyPr/>
          <a:lstStyle/>
          <a:p>
            <a:pPr>
              <a:buNone/>
            </a:pPr>
            <a:r>
              <a:rPr lang="es-ES" sz="2400" dirty="0" smtClean="0"/>
              <a:t>	Es el medio por el que se ponen en contacto quienes ofrecen bienes y servicios con quienes los desean adquirir y quienes ofrecen los FP con quienes los demandan</a:t>
            </a:r>
            <a:endParaRPr lang="es-ES" sz="2400" dirty="0"/>
          </a:p>
        </p:txBody>
      </p:sp>
      <p:grpSp>
        <p:nvGrpSpPr>
          <p:cNvPr id="4" name="6 Grupo"/>
          <p:cNvGrpSpPr/>
          <p:nvPr/>
        </p:nvGrpSpPr>
        <p:grpSpPr>
          <a:xfrm>
            <a:off x="615504" y="857672"/>
            <a:ext cx="2464232" cy="576064"/>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b="1" dirty="0" smtClean="0">
                  <a:latin typeface="Calibri" pitchFamily="34" charset="0"/>
                </a:rPr>
                <a:t>DEFINICIÓN</a:t>
              </a:r>
              <a:endParaRPr lang="es-ES" b="1" dirty="0">
                <a:latin typeface="Calibri" pitchFamily="34" charset="0"/>
              </a:endParaRPr>
            </a:p>
          </p:txBody>
        </p:sp>
      </p:grpSp>
      <p:pic>
        <p:nvPicPr>
          <p:cNvPr id="7" name="Picture 2">
            <a:hlinkClick r:id="rId2"/>
          </p:cNvPr>
          <p:cNvPicPr>
            <a:picLocks noChangeAspect="1" noChangeArrowheads="1"/>
          </p:cNvPicPr>
          <p:nvPr/>
        </p:nvPicPr>
        <p:blipFill>
          <a:blip r:embed="rId3" cstate="print"/>
          <a:srcRect/>
          <a:stretch>
            <a:fillRect/>
          </a:stretch>
        </p:blipFill>
        <p:spPr bwMode="auto">
          <a:xfrm>
            <a:off x="3008298" y="2952744"/>
            <a:ext cx="3507872" cy="2611416"/>
          </a:xfrm>
          <a:prstGeom prst="rect">
            <a:avLst/>
          </a:prstGeom>
          <a:noFill/>
          <a:ln w="9525">
            <a:noFill/>
            <a:miter lim="800000"/>
            <a:headEnd/>
            <a:tailEnd/>
          </a:ln>
          <a:effectLst>
            <a:outerShdw blurRad="292100" dist="139700" dir="2700000" algn="tl" rotWithShape="0">
              <a:srgbClr val="333333">
                <a:alpha val="65000"/>
              </a:srgbClr>
            </a:outerShdw>
          </a:effectLst>
        </p:spPr>
      </p:pic>
      <p:sp>
        <p:nvSpPr>
          <p:cNvPr id="8" name="7 CuadroTexto"/>
          <p:cNvSpPr txBox="1"/>
          <p:nvPr/>
        </p:nvSpPr>
        <p:spPr>
          <a:xfrm>
            <a:off x="2865422" y="5953140"/>
            <a:ext cx="4214842" cy="707886"/>
          </a:xfrm>
          <a:prstGeom prst="rect">
            <a:avLst/>
          </a:prstGeom>
          <a:noFill/>
        </p:spPr>
        <p:txBody>
          <a:bodyPr wrap="square" rtlCol="0">
            <a:spAutoFit/>
          </a:bodyPr>
          <a:lstStyle/>
          <a:p>
            <a:pPr>
              <a:buFont typeface="Arial" pitchFamily="34" charset="0"/>
              <a:buChar char="•"/>
            </a:pPr>
            <a:r>
              <a:rPr lang="es-ES" sz="2000" b="1" dirty="0" smtClean="0">
                <a:solidFill>
                  <a:schemeClr val="accent2"/>
                </a:solidFill>
                <a:latin typeface="Calibri" pitchFamily="34" charset="0"/>
              </a:rPr>
              <a:t> Mercado de bienes y servicios</a:t>
            </a:r>
          </a:p>
          <a:p>
            <a:pPr>
              <a:buFont typeface="Arial" pitchFamily="34" charset="0"/>
              <a:buChar char="•"/>
            </a:pPr>
            <a:r>
              <a:rPr lang="es-ES" sz="2000" b="1" dirty="0" smtClean="0">
                <a:solidFill>
                  <a:schemeClr val="accent2"/>
                </a:solidFill>
                <a:latin typeface="Calibri" pitchFamily="34" charset="0"/>
              </a:rPr>
              <a:t> Mercado de factores de producción</a:t>
            </a:r>
            <a:endParaRPr lang="es-ES" sz="2000" b="1" dirty="0">
              <a:solidFill>
                <a:schemeClr val="accent2"/>
              </a:solidFill>
              <a:latin typeface="Calibri" pitchFamily="34" charset="0"/>
            </a:endParaRPr>
          </a:p>
        </p:txBody>
      </p:sp>
      <p:sp>
        <p:nvSpPr>
          <p:cNvPr id="9" name="CuadroTexto 8"/>
          <p:cNvSpPr txBox="1"/>
          <p:nvPr/>
        </p:nvSpPr>
        <p:spPr>
          <a:xfrm>
            <a:off x="522514" y="7018317"/>
            <a:ext cx="184731" cy="461665"/>
          </a:xfrm>
          <a:prstGeom prst="rect">
            <a:avLst/>
          </a:prstGeom>
          <a:noFill/>
        </p:spPr>
        <p:txBody>
          <a:bodyPr wrap="none" rtlCol="0">
            <a:spAutoFit/>
          </a:bodyPr>
          <a:lstStyle/>
          <a:p>
            <a:endParaRPr lang="es-ES_tradnl" dirty="0"/>
          </a:p>
        </p:txBody>
      </p:sp>
      <p:sp>
        <p:nvSpPr>
          <p:cNvPr id="10" name="Marcador de pie de página 9"/>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mercado</a:t>
            </a:r>
            <a:endParaRPr lang="es-ES" dirty="0"/>
          </a:p>
        </p:txBody>
      </p:sp>
      <p:sp>
        <p:nvSpPr>
          <p:cNvPr id="3" name="2 Marcador de contenido"/>
          <p:cNvSpPr>
            <a:spLocks noGrp="1"/>
          </p:cNvSpPr>
          <p:nvPr>
            <p:ph sz="quarter" idx="1"/>
          </p:nvPr>
        </p:nvSpPr>
        <p:spPr>
          <a:xfrm>
            <a:off x="1016000" y="1608667"/>
            <a:ext cx="8636000" cy="1558391"/>
          </a:xfrm>
        </p:spPr>
        <p:txBody>
          <a:bodyPr/>
          <a:lstStyle/>
          <a:p>
            <a:r>
              <a:rPr lang="es-ES" sz="2400" b="1" dirty="0" smtClean="0">
                <a:solidFill>
                  <a:schemeClr val="accent2"/>
                </a:solidFill>
              </a:rPr>
              <a:t>OFERENTES</a:t>
            </a:r>
            <a:r>
              <a:rPr lang="es-ES" sz="2400" dirty="0" smtClean="0"/>
              <a:t>: Quienes venden el bien o servicio</a:t>
            </a:r>
          </a:p>
          <a:p>
            <a:r>
              <a:rPr lang="es-ES" sz="2400" b="1" dirty="0" smtClean="0">
                <a:solidFill>
                  <a:schemeClr val="accent2"/>
                </a:solidFill>
              </a:rPr>
              <a:t>DEMANDANTES</a:t>
            </a:r>
            <a:r>
              <a:rPr lang="es-ES" sz="2400" dirty="0" smtClean="0"/>
              <a:t>: Quienes compran el bien o servicio</a:t>
            </a:r>
          </a:p>
          <a:p>
            <a:r>
              <a:rPr lang="es-ES" sz="2400" b="1" dirty="0" smtClean="0">
                <a:solidFill>
                  <a:schemeClr val="accent2"/>
                </a:solidFill>
              </a:rPr>
              <a:t>PRECIO</a:t>
            </a:r>
            <a:r>
              <a:rPr lang="es-ES" sz="2400" dirty="0" smtClean="0"/>
              <a:t>: Muestra el valor del bien y permite el intercambio</a:t>
            </a:r>
            <a:endParaRPr lang="es-ES" sz="2400" dirty="0"/>
          </a:p>
        </p:txBody>
      </p:sp>
      <p:grpSp>
        <p:nvGrpSpPr>
          <p:cNvPr id="4" name="6 Grupo"/>
          <p:cNvGrpSpPr/>
          <p:nvPr/>
        </p:nvGrpSpPr>
        <p:grpSpPr>
          <a:xfrm>
            <a:off x="615504" y="857672"/>
            <a:ext cx="3892992" cy="576064"/>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b="1" dirty="0" smtClean="0">
                  <a:latin typeface="Calibri" pitchFamily="34" charset="0"/>
                </a:rPr>
                <a:t>ELEMENTOS PRINCIPALES</a:t>
              </a:r>
              <a:endParaRPr lang="es-ES" b="1" dirty="0">
                <a:latin typeface="Calibri" pitchFamily="34" charset="0"/>
              </a:endParaRPr>
            </a:p>
          </p:txBody>
        </p:sp>
      </p:grpSp>
      <p:grpSp>
        <p:nvGrpSpPr>
          <p:cNvPr id="7" name="6 Grupo"/>
          <p:cNvGrpSpPr/>
          <p:nvPr/>
        </p:nvGrpSpPr>
        <p:grpSpPr>
          <a:xfrm>
            <a:off x="579406" y="3524248"/>
            <a:ext cx="4786346" cy="576064"/>
            <a:chOff x="0" y="491769"/>
            <a:chExt cx="8636000" cy="660357"/>
          </a:xfrm>
          <a:scene3d>
            <a:camera prst="orthographicFront">
              <a:rot lat="0" lon="0" rev="0"/>
            </a:camera>
            <a:lightRig rig="contrasting" dir="t">
              <a:rot lat="0" lon="0" rev="1200000"/>
            </a:lightRig>
          </a:scene3d>
        </p:grpSpPr>
        <p:sp>
          <p:nvSpPr>
            <p:cNvPr id="8" name="7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9" name="8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b="1" dirty="0" smtClean="0">
                  <a:latin typeface="Calibri" pitchFamily="34" charset="0"/>
                </a:rPr>
                <a:t>REQUISITOS PARA QUE EXISTA</a:t>
              </a:r>
              <a:endParaRPr lang="es-ES" b="1" dirty="0">
                <a:latin typeface="Calibri" pitchFamily="34" charset="0"/>
              </a:endParaRPr>
            </a:p>
          </p:txBody>
        </p:sp>
      </p:grpSp>
      <p:sp>
        <p:nvSpPr>
          <p:cNvPr id="10" name="2 Marcador de contenido"/>
          <p:cNvSpPr txBox="1">
            <a:spLocks/>
          </p:cNvSpPr>
          <p:nvPr/>
        </p:nvSpPr>
        <p:spPr bwMode="auto">
          <a:xfrm>
            <a:off x="1008034" y="4524380"/>
            <a:ext cx="8636000" cy="1558391"/>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b="1" dirty="0" smtClean="0">
                <a:solidFill>
                  <a:schemeClr val="accent2"/>
                </a:solidFill>
                <a:latin typeface="Calibri" pitchFamily="34" charset="0"/>
              </a:rPr>
              <a:t>LIBERTAD </a:t>
            </a:r>
            <a:r>
              <a:rPr kumimoji="0" lang="es-ES" sz="2400" b="0" i="0" u="none" strike="noStrike" kern="1200" cap="none" spc="0" normalizeH="0" baseline="0" noProof="0" dirty="0" smtClean="0">
                <a:ln>
                  <a:noFill/>
                </a:ln>
                <a:solidFill>
                  <a:schemeClr val="tx1"/>
                </a:solidFill>
                <a:effectLst/>
                <a:uLnTx/>
                <a:uFillTx/>
                <a:latin typeface="Calibri" pitchFamily="34" charset="0"/>
                <a:ea typeface="+mn-ea"/>
                <a:cs typeface="+mn-cs"/>
              </a:rPr>
              <a:t>para oferentes y demandantes sin intervención del Estado</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sz="2400" b="1" i="0" u="none" strike="noStrike" kern="1200" cap="none" spc="0" normalizeH="0" baseline="0" noProof="0" dirty="0" smtClean="0">
                <a:ln>
                  <a:noFill/>
                </a:ln>
                <a:solidFill>
                  <a:schemeClr val="accent2"/>
                </a:solidFill>
                <a:effectLst/>
                <a:uLnTx/>
                <a:uFillTx/>
                <a:latin typeface="Calibri" pitchFamily="34" charset="0"/>
                <a:ea typeface="+mn-ea"/>
                <a:cs typeface="+mn-cs"/>
              </a:rPr>
              <a:t>PROPIEDAD PRIVADA</a:t>
            </a:r>
            <a:r>
              <a:rPr kumimoji="0" lang="es-ES" sz="2400" b="0" i="0" u="none" strike="noStrike" kern="1200" cap="none" spc="0" normalizeH="0" baseline="0" noProof="0" dirty="0" smtClean="0">
                <a:ln>
                  <a:noFill/>
                </a:ln>
                <a:solidFill>
                  <a:schemeClr val="tx1"/>
                </a:solidFill>
                <a:effectLst/>
                <a:uLnTx/>
                <a:uFillTx/>
                <a:latin typeface="Calibri" pitchFamily="34" charset="0"/>
                <a:ea typeface="+mn-ea"/>
                <a:cs typeface="+mn-cs"/>
              </a:rPr>
              <a:t> de bienes y FP</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b="1" dirty="0" smtClean="0">
                <a:solidFill>
                  <a:schemeClr val="accent2"/>
                </a:solidFill>
                <a:latin typeface="Calibri" pitchFamily="34" charset="0"/>
              </a:rPr>
              <a:t>LEGISLACIÓN</a:t>
            </a:r>
            <a:r>
              <a:rPr kumimoji="0" lang="es-ES" sz="2400" b="0" i="0" u="none" strike="noStrike" kern="1200" cap="none" spc="0" normalizeH="0" baseline="0" noProof="0" dirty="0" smtClean="0">
                <a:ln>
                  <a:noFill/>
                </a:ln>
                <a:solidFill>
                  <a:schemeClr val="tx1"/>
                </a:solidFill>
                <a:effectLst/>
                <a:uLnTx/>
                <a:uFillTx/>
                <a:latin typeface="Calibri" pitchFamily="34" charset="0"/>
                <a:ea typeface="+mn-ea"/>
                <a:cs typeface="+mn-cs"/>
              </a:rPr>
              <a:t> que</a:t>
            </a:r>
            <a:r>
              <a:rPr kumimoji="0" lang="es-ES" sz="2400" b="0" i="0" u="none" strike="noStrike" kern="1200" cap="none" spc="0" normalizeH="0" noProof="0" dirty="0" smtClean="0">
                <a:ln>
                  <a:noFill/>
                </a:ln>
                <a:solidFill>
                  <a:schemeClr val="tx1"/>
                </a:solidFill>
                <a:effectLst/>
                <a:uLnTx/>
                <a:uFillTx/>
                <a:latin typeface="Calibri" pitchFamily="34" charset="0"/>
                <a:ea typeface="+mn-ea"/>
                <a:cs typeface="+mn-cs"/>
              </a:rPr>
              <a:t> regule compraventas y resto de </a:t>
            </a:r>
            <a:r>
              <a:rPr kumimoji="0" lang="es-ES" sz="2400" b="0" i="0" u="none" strike="noStrike" kern="1200" cap="none" spc="0" normalizeH="0" noProof="0" dirty="0" err="1" smtClean="0">
                <a:ln>
                  <a:noFill/>
                </a:ln>
                <a:solidFill>
                  <a:schemeClr val="tx1"/>
                </a:solidFill>
                <a:effectLst/>
                <a:uLnTx/>
                <a:uFillTx/>
                <a:latin typeface="Calibri" pitchFamily="34" charset="0"/>
                <a:ea typeface="+mn-ea"/>
                <a:cs typeface="+mn-cs"/>
              </a:rPr>
              <a:t>opeaciones</a:t>
            </a:r>
            <a:r>
              <a:rPr kumimoji="0" lang="es-ES" sz="2400" b="0" i="0" u="none" strike="noStrike" kern="1200" cap="none" spc="0" normalizeH="0" noProof="0" dirty="0" smtClean="0">
                <a:ln>
                  <a:noFill/>
                </a:ln>
                <a:solidFill>
                  <a:schemeClr val="tx1"/>
                </a:solidFill>
                <a:effectLst/>
                <a:uLnTx/>
                <a:uFillTx/>
                <a:latin typeface="Calibri" pitchFamily="34" charset="0"/>
                <a:ea typeface="+mn-ea"/>
                <a:cs typeface="+mn-cs"/>
              </a:rPr>
              <a:t> económicas</a:t>
            </a:r>
            <a:endParaRPr kumimoji="0" lang="es-ES" sz="2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Marcador de pie de página 10"/>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mercado</a:t>
            </a:r>
            <a:endParaRPr lang="es-ES" dirty="0"/>
          </a:p>
        </p:txBody>
      </p:sp>
      <p:graphicFrame>
        <p:nvGraphicFramePr>
          <p:cNvPr id="7" name="6 Marcador de contenido"/>
          <p:cNvGraphicFramePr>
            <a:graphicFrameLocks noGrp="1"/>
          </p:cNvGraphicFramePr>
          <p:nvPr>
            <p:ph sz="quarter" idx="1"/>
          </p:nvPr>
        </p:nvGraphicFramePr>
        <p:xfrm>
          <a:off x="1016000" y="2166926"/>
          <a:ext cx="7993090" cy="4521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6 Grupo"/>
          <p:cNvGrpSpPr/>
          <p:nvPr/>
        </p:nvGrpSpPr>
        <p:grpSpPr>
          <a:xfrm>
            <a:off x="650844" y="1095356"/>
            <a:ext cx="6393322" cy="576064"/>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b="1" dirty="0" smtClean="0">
                  <a:latin typeface="Calibri" pitchFamily="34" charset="0"/>
                </a:rPr>
                <a:t>CÓMO RESPONDE A LAS PREGUNTAS BÁSICAS</a:t>
              </a:r>
              <a:endParaRPr lang="es-ES" b="1" dirty="0">
                <a:latin typeface="Calibri" pitchFamily="34" charset="0"/>
              </a:endParaRPr>
            </a:p>
          </p:txBody>
        </p:sp>
      </p:gr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demanda</a:t>
            </a:r>
            <a:endParaRPr lang="es-ES" dirty="0"/>
          </a:p>
        </p:txBody>
      </p:sp>
      <p:sp>
        <p:nvSpPr>
          <p:cNvPr id="3" name="2 Marcador de texto"/>
          <p:cNvSpPr>
            <a:spLocks noGrp="1"/>
          </p:cNvSpPr>
          <p:nvPr>
            <p:ph type="body" idx="1"/>
          </p:nvPr>
        </p:nvSpPr>
        <p:spPr/>
        <p:txBody>
          <a:bodyPr/>
          <a:lstStyle/>
          <a:p>
            <a:endParaRPr lang="es-ES"/>
          </a:p>
        </p:txBody>
      </p:sp>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demanda</a:t>
            </a:r>
            <a:endParaRPr lang="es-ES" dirty="0"/>
          </a:p>
        </p:txBody>
      </p:sp>
      <p:sp>
        <p:nvSpPr>
          <p:cNvPr id="5" name="4 CuadroTexto"/>
          <p:cNvSpPr txBox="1"/>
          <p:nvPr/>
        </p:nvSpPr>
        <p:spPr>
          <a:xfrm>
            <a:off x="831528" y="713656"/>
            <a:ext cx="8496944" cy="707886"/>
          </a:xfrm>
          <a:prstGeom prst="rect">
            <a:avLst/>
          </a:prstGeom>
          <a:noFill/>
        </p:spPr>
        <p:txBody>
          <a:bodyPr wrap="square" rtlCol="0">
            <a:spAutoFit/>
          </a:bodyPr>
          <a:lstStyle/>
          <a:p>
            <a:r>
              <a:rPr lang="es-ES" sz="2000" dirty="0" smtClean="0">
                <a:latin typeface="Calibri" pitchFamily="34" charset="0"/>
              </a:rPr>
              <a:t>Está formado por todas aquellas personas que compran o desean comprar un bien o servicio </a:t>
            </a:r>
            <a:endParaRPr lang="es-ES" sz="2000" dirty="0">
              <a:latin typeface="Calibri" pitchFamily="34" charset="0"/>
            </a:endParaRPr>
          </a:p>
        </p:txBody>
      </p:sp>
      <p:grpSp>
        <p:nvGrpSpPr>
          <p:cNvPr id="6" name="6 Grupo"/>
          <p:cNvGrpSpPr/>
          <p:nvPr/>
        </p:nvGrpSpPr>
        <p:grpSpPr>
          <a:xfrm>
            <a:off x="543496" y="1433736"/>
            <a:ext cx="4176464" cy="660357"/>
            <a:chOff x="0" y="491769"/>
            <a:chExt cx="8636000" cy="660357"/>
          </a:xfrm>
          <a:scene3d>
            <a:camera prst="orthographicFront">
              <a:rot lat="0" lon="0" rev="0"/>
            </a:camera>
            <a:lightRig rig="contrasting" dir="t">
              <a:rot lat="0" lon="0" rev="1200000"/>
            </a:lightRig>
          </a:scene3d>
        </p:grpSpPr>
        <p:sp>
          <p:nvSpPr>
            <p:cNvPr id="7" name="6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8" name="7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800" dirty="0" smtClean="0">
                  <a:latin typeface="Calibri" pitchFamily="34" charset="0"/>
                </a:rPr>
                <a:t>FACTORES QUE INFLUYEN</a:t>
              </a:r>
              <a:endParaRPr lang="es-ES" sz="2800" dirty="0">
                <a:latin typeface="Calibri" pitchFamily="34" charset="0"/>
              </a:endParaRPr>
            </a:p>
          </p:txBody>
        </p:sp>
      </p:grpSp>
      <p:graphicFrame>
        <p:nvGraphicFramePr>
          <p:cNvPr id="9" name="8 Diagrama"/>
          <p:cNvGraphicFramePr/>
          <p:nvPr/>
        </p:nvGraphicFramePr>
        <p:xfrm>
          <a:off x="1722414" y="2585864"/>
          <a:ext cx="6525938" cy="4367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6 Marcador de contenido"/>
          <p:cNvGraphicFramePr>
            <a:graphicFrameLocks/>
          </p:cNvGraphicFramePr>
          <p:nvPr/>
        </p:nvGraphicFramePr>
        <p:xfrm>
          <a:off x="903536" y="1361728"/>
          <a:ext cx="8072494" cy="4937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cstate="print"/>
          <a:srcRect/>
          <a:stretch>
            <a:fillRect/>
          </a:stretch>
        </p:blipFill>
        <p:spPr bwMode="auto">
          <a:xfrm>
            <a:off x="7723206" y="1952612"/>
            <a:ext cx="2143125" cy="2143125"/>
          </a:xfrm>
          <a:prstGeom prst="rect">
            <a:avLst/>
          </a:prstGeom>
          <a:ln>
            <a:noFill/>
          </a:ln>
          <a:effectLst>
            <a:softEdge rad="112500"/>
          </a:effectLst>
        </p:spPr>
      </p:pic>
      <p:sp>
        <p:nvSpPr>
          <p:cNvPr id="5" name="1 Título"/>
          <p:cNvSpPr>
            <a:spLocks noGrp="1"/>
          </p:cNvSpPr>
          <p:nvPr>
            <p:ph type="title"/>
          </p:nvPr>
        </p:nvSpPr>
        <p:spPr/>
        <p:txBody>
          <a:bodyPr/>
          <a:lstStyle/>
          <a:p>
            <a:r>
              <a:rPr lang="es-ES" dirty="0" smtClean="0"/>
              <a:t>La demanda</a:t>
            </a:r>
            <a:endParaRPr lang="es-ES" dirty="0"/>
          </a:p>
        </p:txBody>
      </p:sp>
      <p:pic>
        <p:nvPicPr>
          <p:cNvPr id="3" name="Picture 2"/>
          <p:cNvPicPr>
            <a:picLocks noChangeAspect="1" noChangeArrowheads="1"/>
          </p:cNvPicPr>
          <p:nvPr/>
        </p:nvPicPr>
        <p:blipFill>
          <a:blip r:embed="rId8" cstate="print"/>
          <a:srcRect/>
          <a:stretch>
            <a:fillRect/>
          </a:stretch>
        </p:blipFill>
        <p:spPr bwMode="auto">
          <a:xfrm>
            <a:off x="8027570" y="4818112"/>
            <a:ext cx="1903284" cy="1946151"/>
          </a:xfrm>
          <a:prstGeom prst="rect">
            <a:avLst/>
          </a:prstGeom>
          <a:ln>
            <a:noFill/>
          </a:ln>
          <a:effectLst>
            <a:softEdge rad="112500"/>
          </a:effectLst>
        </p:spPr>
      </p:pic>
      <p:sp>
        <p:nvSpPr>
          <p:cNvPr id="2" name="Marcador de pie de página 1"/>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6 Marcador de contenido"/>
          <p:cNvGraphicFramePr>
            <a:graphicFrameLocks/>
          </p:cNvGraphicFramePr>
          <p:nvPr/>
        </p:nvGraphicFramePr>
        <p:xfrm>
          <a:off x="903536" y="929680"/>
          <a:ext cx="7632848"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 Título"/>
          <p:cNvSpPr>
            <a:spLocks noGrp="1"/>
          </p:cNvSpPr>
          <p:nvPr>
            <p:ph type="title"/>
          </p:nvPr>
        </p:nvSpPr>
        <p:spPr/>
        <p:txBody>
          <a:bodyPr/>
          <a:lstStyle/>
          <a:p>
            <a:r>
              <a:rPr lang="es-ES" dirty="0" smtClean="0"/>
              <a:t>La demanda</a:t>
            </a:r>
            <a:endParaRPr lang="es-ES" dirty="0"/>
          </a:p>
        </p:txBody>
      </p:sp>
      <p:pic>
        <p:nvPicPr>
          <p:cNvPr id="2050" name="Picture 2"/>
          <p:cNvPicPr>
            <a:picLocks noChangeAspect="1" noChangeArrowheads="1"/>
          </p:cNvPicPr>
          <p:nvPr/>
        </p:nvPicPr>
        <p:blipFill>
          <a:blip r:embed="rId7" cstate="print"/>
          <a:srcRect/>
          <a:stretch>
            <a:fillRect/>
          </a:stretch>
        </p:blipFill>
        <p:spPr bwMode="auto">
          <a:xfrm>
            <a:off x="3927872" y="3737992"/>
            <a:ext cx="1584176" cy="952029"/>
          </a:xfrm>
          <a:prstGeom prst="rect">
            <a:avLst/>
          </a:prstGeom>
          <a:noFill/>
          <a:ln w="9525">
            <a:noFill/>
            <a:miter lim="800000"/>
            <a:headEnd/>
            <a:tailEnd/>
          </a:ln>
        </p:spPr>
      </p:pic>
      <p:pic>
        <p:nvPicPr>
          <p:cNvPr id="2051" name="Picture 3"/>
          <p:cNvPicPr>
            <a:picLocks noChangeAspect="1" noChangeArrowheads="1"/>
          </p:cNvPicPr>
          <p:nvPr/>
        </p:nvPicPr>
        <p:blipFill>
          <a:blip r:embed="rId8" cstate="print"/>
          <a:srcRect/>
          <a:stretch>
            <a:fillRect/>
          </a:stretch>
        </p:blipFill>
        <p:spPr bwMode="auto">
          <a:xfrm>
            <a:off x="8608392" y="3377952"/>
            <a:ext cx="1085735" cy="1449512"/>
          </a:xfrm>
          <a:prstGeom prst="rect">
            <a:avLst/>
          </a:prstGeom>
          <a:ln>
            <a:noFill/>
          </a:ln>
          <a:effectLst>
            <a:softEdge rad="112500"/>
          </a:effectLst>
        </p:spPr>
      </p:pic>
      <p:pic>
        <p:nvPicPr>
          <p:cNvPr id="2052" name="Picture 4"/>
          <p:cNvPicPr>
            <a:picLocks noChangeAspect="1" noChangeArrowheads="1"/>
          </p:cNvPicPr>
          <p:nvPr/>
        </p:nvPicPr>
        <p:blipFill>
          <a:blip r:embed="rId9" cstate="print"/>
          <a:srcRect l="30751" r="27700"/>
          <a:stretch>
            <a:fillRect/>
          </a:stretch>
        </p:blipFill>
        <p:spPr bwMode="auto">
          <a:xfrm>
            <a:off x="7744296" y="3233936"/>
            <a:ext cx="648072" cy="1559756"/>
          </a:xfrm>
          <a:prstGeom prst="rect">
            <a:avLst/>
          </a:prstGeom>
          <a:noFill/>
          <a:ln w="9525">
            <a:noFill/>
            <a:miter lim="800000"/>
            <a:headEnd/>
            <a:tailEnd/>
          </a:ln>
        </p:spPr>
      </p:pic>
      <p:pic>
        <p:nvPicPr>
          <p:cNvPr id="2053" name="Picture 5"/>
          <p:cNvPicPr>
            <a:picLocks noChangeAspect="1" noChangeArrowheads="1"/>
          </p:cNvPicPr>
          <p:nvPr/>
        </p:nvPicPr>
        <p:blipFill>
          <a:blip r:embed="rId10" cstate="print"/>
          <a:srcRect/>
          <a:stretch>
            <a:fillRect/>
          </a:stretch>
        </p:blipFill>
        <p:spPr bwMode="auto">
          <a:xfrm>
            <a:off x="5800080" y="3665984"/>
            <a:ext cx="1417897" cy="943546"/>
          </a:xfrm>
          <a:prstGeom prst="rect">
            <a:avLst/>
          </a:prstGeom>
          <a:ln>
            <a:noFill/>
          </a:ln>
          <a:effectLst>
            <a:softEdge rad="112500"/>
          </a:effectLst>
        </p:spPr>
      </p:pic>
      <p:pic>
        <p:nvPicPr>
          <p:cNvPr id="2054" name="Picture 6"/>
          <p:cNvPicPr>
            <a:picLocks noChangeAspect="1" noChangeArrowheads="1"/>
          </p:cNvPicPr>
          <p:nvPr/>
        </p:nvPicPr>
        <p:blipFill>
          <a:blip r:embed="rId11" cstate="print"/>
          <a:srcRect/>
          <a:stretch>
            <a:fillRect/>
          </a:stretch>
        </p:blipFill>
        <p:spPr bwMode="auto">
          <a:xfrm>
            <a:off x="6016104" y="5178152"/>
            <a:ext cx="1080120" cy="809047"/>
          </a:xfrm>
          <a:prstGeom prst="rect">
            <a:avLst/>
          </a:prstGeom>
          <a:noFill/>
          <a:ln w="9525">
            <a:noFill/>
            <a:miter lim="800000"/>
            <a:headEnd/>
            <a:tailEnd/>
          </a:ln>
        </p:spPr>
      </p:pic>
      <p:pic>
        <p:nvPicPr>
          <p:cNvPr id="2055" name="Picture 7"/>
          <p:cNvPicPr>
            <a:picLocks noChangeAspect="1" noChangeArrowheads="1"/>
          </p:cNvPicPr>
          <p:nvPr/>
        </p:nvPicPr>
        <p:blipFill>
          <a:blip r:embed="rId12" cstate="print"/>
          <a:srcRect/>
          <a:stretch>
            <a:fillRect/>
          </a:stretch>
        </p:blipFill>
        <p:spPr bwMode="auto">
          <a:xfrm>
            <a:off x="8392368" y="4890120"/>
            <a:ext cx="1149943" cy="995933"/>
          </a:xfrm>
          <a:prstGeom prst="rect">
            <a:avLst/>
          </a:prstGeom>
          <a:noFill/>
          <a:ln w="9525">
            <a:noFill/>
            <a:miter lim="800000"/>
            <a:headEnd/>
            <a:tailEnd/>
          </a:ln>
        </p:spPr>
      </p:pic>
      <p:pic>
        <p:nvPicPr>
          <p:cNvPr id="2056" name="Picture 8"/>
          <p:cNvPicPr>
            <a:picLocks noChangeAspect="1" noChangeArrowheads="1"/>
          </p:cNvPicPr>
          <p:nvPr/>
        </p:nvPicPr>
        <p:blipFill>
          <a:blip r:embed="rId13" cstate="print"/>
          <a:srcRect/>
          <a:stretch>
            <a:fillRect/>
          </a:stretch>
        </p:blipFill>
        <p:spPr bwMode="auto">
          <a:xfrm>
            <a:off x="7384256" y="5178152"/>
            <a:ext cx="864096" cy="647238"/>
          </a:xfrm>
          <a:prstGeom prst="rect">
            <a:avLst/>
          </a:prstGeom>
          <a:noFill/>
          <a:ln w="9525">
            <a:noFill/>
            <a:miter lim="800000"/>
            <a:headEnd/>
            <a:tailEnd/>
          </a:ln>
        </p:spPr>
      </p:pic>
      <p:pic>
        <p:nvPicPr>
          <p:cNvPr id="2057" name="Picture 9"/>
          <p:cNvPicPr>
            <a:picLocks noChangeAspect="1" noChangeArrowheads="1"/>
          </p:cNvPicPr>
          <p:nvPr/>
        </p:nvPicPr>
        <p:blipFill>
          <a:blip r:embed="rId14" cstate="print"/>
          <a:srcRect/>
          <a:stretch>
            <a:fillRect/>
          </a:stretch>
        </p:blipFill>
        <p:spPr bwMode="auto">
          <a:xfrm>
            <a:off x="2919760" y="6511216"/>
            <a:ext cx="936104" cy="846623"/>
          </a:xfrm>
          <a:prstGeom prst="rect">
            <a:avLst/>
          </a:prstGeom>
          <a:noFill/>
          <a:ln w="9525">
            <a:noFill/>
            <a:miter lim="800000"/>
            <a:headEnd/>
            <a:tailEnd/>
          </a:ln>
        </p:spPr>
      </p:pic>
      <p:pic>
        <p:nvPicPr>
          <p:cNvPr id="2058" name="Picture 10"/>
          <p:cNvPicPr>
            <a:picLocks noChangeAspect="1" noChangeArrowheads="1"/>
          </p:cNvPicPr>
          <p:nvPr/>
        </p:nvPicPr>
        <p:blipFill>
          <a:blip r:embed="rId15" cstate="print"/>
          <a:srcRect/>
          <a:stretch>
            <a:fillRect/>
          </a:stretch>
        </p:blipFill>
        <p:spPr bwMode="auto">
          <a:xfrm>
            <a:off x="4431928" y="6330280"/>
            <a:ext cx="1080120" cy="1080120"/>
          </a:xfrm>
          <a:prstGeom prst="rect">
            <a:avLst/>
          </a:prstGeom>
          <a:noFill/>
          <a:ln w="9525">
            <a:noFill/>
            <a:miter lim="800000"/>
            <a:headEnd/>
            <a:tailEnd/>
          </a:ln>
        </p:spPr>
      </p:pic>
      <p:pic>
        <p:nvPicPr>
          <p:cNvPr id="2059" name="Picture 11"/>
          <p:cNvPicPr>
            <a:picLocks noChangeAspect="1" noChangeArrowheads="1"/>
          </p:cNvPicPr>
          <p:nvPr/>
        </p:nvPicPr>
        <p:blipFill>
          <a:blip r:embed="rId16" cstate="print"/>
          <a:srcRect b="70071"/>
          <a:stretch>
            <a:fillRect/>
          </a:stretch>
        </p:blipFill>
        <p:spPr bwMode="auto">
          <a:xfrm>
            <a:off x="5584056" y="6618312"/>
            <a:ext cx="2124075" cy="644277"/>
          </a:xfrm>
          <a:prstGeom prst="rect">
            <a:avLst/>
          </a:prstGeom>
          <a:noFill/>
          <a:ln w="9525">
            <a:noFill/>
            <a:miter lim="800000"/>
            <a:headEnd/>
            <a:tailEnd/>
          </a:ln>
        </p:spPr>
      </p:pic>
      <p:pic>
        <p:nvPicPr>
          <p:cNvPr id="2060" name="Picture 12"/>
          <p:cNvPicPr>
            <a:picLocks noChangeAspect="1" noChangeArrowheads="1"/>
          </p:cNvPicPr>
          <p:nvPr/>
        </p:nvPicPr>
        <p:blipFill>
          <a:blip r:embed="rId17" cstate="print"/>
          <a:srcRect/>
          <a:stretch>
            <a:fillRect/>
          </a:stretch>
        </p:blipFill>
        <p:spPr bwMode="auto">
          <a:xfrm>
            <a:off x="8032328" y="6330280"/>
            <a:ext cx="1544761" cy="996620"/>
          </a:xfrm>
          <a:prstGeom prst="rect">
            <a:avLst/>
          </a:prstGeom>
          <a:ln>
            <a:noFill/>
          </a:ln>
          <a:effectLst>
            <a:softEdge rad="112500"/>
          </a:effectLst>
        </p:spPr>
      </p:pic>
      <p:sp>
        <p:nvSpPr>
          <p:cNvPr id="2" name="Marcador de pie de página 1"/>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6 Marcador de contenido"/>
          <p:cNvGraphicFramePr>
            <a:graphicFrameLocks/>
          </p:cNvGraphicFramePr>
          <p:nvPr/>
        </p:nvGraphicFramePr>
        <p:xfrm>
          <a:off x="903536" y="497632"/>
          <a:ext cx="807249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 Título"/>
          <p:cNvSpPr>
            <a:spLocks noGrp="1"/>
          </p:cNvSpPr>
          <p:nvPr>
            <p:ph type="title"/>
          </p:nvPr>
        </p:nvSpPr>
        <p:spPr/>
        <p:txBody>
          <a:bodyPr/>
          <a:lstStyle/>
          <a:p>
            <a:r>
              <a:rPr lang="es-ES" dirty="0" smtClean="0"/>
              <a:t>La demanda</a:t>
            </a:r>
            <a:endParaRPr lang="es-ES" dirty="0"/>
          </a:p>
        </p:txBody>
      </p:sp>
      <p:pic>
        <p:nvPicPr>
          <p:cNvPr id="3074" name="Picture 2"/>
          <p:cNvPicPr>
            <a:picLocks noChangeAspect="1" noChangeArrowheads="1"/>
          </p:cNvPicPr>
          <p:nvPr/>
        </p:nvPicPr>
        <p:blipFill>
          <a:blip r:embed="rId7" cstate="print"/>
          <a:srcRect/>
          <a:stretch>
            <a:fillRect/>
          </a:stretch>
        </p:blipFill>
        <p:spPr bwMode="auto">
          <a:xfrm>
            <a:off x="1047552" y="6114256"/>
            <a:ext cx="1400174" cy="819149"/>
          </a:xfrm>
          <a:prstGeom prst="rect">
            <a:avLst/>
          </a:prstGeom>
          <a:noFill/>
          <a:ln w="9525">
            <a:noFill/>
            <a:miter lim="800000"/>
            <a:headEnd/>
            <a:tailEnd/>
          </a:ln>
        </p:spPr>
      </p:pic>
      <p:pic>
        <p:nvPicPr>
          <p:cNvPr id="3075" name="Picture 3"/>
          <p:cNvPicPr>
            <a:picLocks noChangeAspect="1" noChangeArrowheads="1"/>
          </p:cNvPicPr>
          <p:nvPr/>
        </p:nvPicPr>
        <p:blipFill>
          <a:blip r:embed="rId8" cstate="print"/>
          <a:srcRect/>
          <a:stretch>
            <a:fillRect/>
          </a:stretch>
        </p:blipFill>
        <p:spPr bwMode="auto">
          <a:xfrm>
            <a:off x="2919760" y="5898232"/>
            <a:ext cx="932916" cy="1075755"/>
          </a:xfrm>
          <a:prstGeom prst="rect">
            <a:avLst/>
          </a:prstGeom>
          <a:noFill/>
          <a:ln w="9525">
            <a:noFill/>
            <a:miter lim="800000"/>
            <a:headEnd/>
            <a:tailEnd/>
          </a:ln>
        </p:spPr>
      </p:pic>
      <p:sp>
        <p:nvSpPr>
          <p:cNvPr id="8" name="7 Flecha izquierda y derecha"/>
          <p:cNvSpPr/>
          <p:nvPr/>
        </p:nvSpPr>
        <p:spPr>
          <a:xfrm>
            <a:off x="3639840" y="3954016"/>
            <a:ext cx="360040" cy="1440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6" name="Picture 4"/>
          <p:cNvPicPr>
            <a:picLocks noChangeAspect="1" noChangeArrowheads="1"/>
          </p:cNvPicPr>
          <p:nvPr/>
        </p:nvPicPr>
        <p:blipFill>
          <a:blip r:embed="rId9" cstate="print"/>
          <a:srcRect/>
          <a:stretch>
            <a:fillRect/>
          </a:stretch>
        </p:blipFill>
        <p:spPr bwMode="auto">
          <a:xfrm>
            <a:off x="2343696" y="3377952"/>
            <a:ext cx="1080120" cy="1314929"/>
          </a:xfrm>
          <a:prstGeom prst="rect">
            <a:avLst/>
          </a:prstGeom>
          <a:ln>
            <a:noFill/>
          </a:ln>
          <a:effectLst>
            <a:softEdge rad="112500"/>
          </a:effectLst>
        </p:spPr>
      </p:pic>
      <p:pic>
        <p:nvPicPr>
          <p:cNvPr id="3077" name="Picture 5"/>
          <p:cNvPicPr>
            <a:picLocks noChangeAspect="1" noChangeArrowheads="1"/>
          </p:cNvPicPr>
          <p:nvPr/>
        </p:nvPicPr>
        <p:blipFill>
          <a:blip r:embed="rId10" cstate="print"/>
          <a:srcRect/>
          <a:stretch>
            <a:fillRect/>
          </a:stretch>
        </p:blipFill>
        <p:spPr bwMode="auto">
          <a:xfrm>
            <a:off x="4143896" y="3449960"/>
            <a:ext cx="990600" cy="1157288"/>
          </a:xfrm>
          <a:prstGeom prst="rect">
            <a:avLst/>
          </a:prstGeom>
          <a:noFill/>
          <a:ln w="9525">
            <a:noFill/>
            <a:miter lim="800000"/>
            <a:headEnd/>
            <a:tailEnd/>
          </a:ln>
        </p:spPr>
      </p:pic>
      <p:pic>
        <p:nvPicPr>
          <p:cNvPr id="3078" name="Picture 6"/>
          <p:cNvPicPr>
            <a:picLocks noChangeAspect="1" noChangeArrowheads="1"/>
          </p:cNvPicPr>
          <p:nvPr/>
        </p:nvPicPr>
        <p:blipFill>
          <a:blip r:embed="rId11" cstate="print"/>
          <a:srcRect/>
          <a:stretch>
            <a:fillRect/>
          </a:stretch>
        </p:blipFill>
        <p:spPr bwMode="auto">
          <a:xfrm>
            <a:off x="5728072" y="3593976"/>
            <a:ext cx="1728192" cy="989856"/>
          </a:xfrm>
          <a:prstGeom prst="rect">
            <a:avLst/>
          </a:prstGeom>
          <a:ln>
            <a:noFill/>
          </a:ln>
          <a:effectLst>
            <a:softEdge rad="112500"/>
          </a:effectLst>
        </p:spPr>
      </p:pic>
      <p:pic>
        <p:nvPicPr>
          <p:cNvPr id="3079" name="Picture 7"/>
          <p:cNvPicPr>
            <a:picLocks noChangeAspect="1" noChangeArrowheads="1"/>
          </p:cNvPicPr>
          <p:nvPr/>
        </p:nvPicPr>
        <p:blipFill>
          <a:blip r:embed="rId12" cstate="print"/>
          <a:srcRect/>
          <a:stretch>
            <a:fillRect/>
          </a:stretch>
        </p:blipFill>
        <p:spPr bwMode="auto">
          <a:xfrm>
            <a:off x="7960320" y="3449960"/>
            <a:ext cx="1632295" cy="1134718"/>
          </a:xfrm>
          <a:prstGeom prst="rect">
            <a:avLst/>
          </a:prstGeom>
          <a:ln>
            <a:noFill/>
          </a:ln>
          <a:effectLst>
            <a:softEdge rad="112500"/>
          </a:effectLst>
        </p:spPr>
      </p:pic>
      <p:sp>
        <p:nvSpPr>
          <p:cNvPr id="13" name="12 Flecha izquierda y derecha"/>
          <p:cNvSpPr/>
          <p:nvPr/>
        </p:nvSpPr>
        <p:spPr>
          <a:xfrm>
            <a:off x="7528272" y="3954016"/>
            <a:ext cx="360040" cy="1440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Flecha izquierda y derecha"/>
          <p:cNvSpPr/>
          <p:nvPr/>
        </p:nvSpPr>
        <p:spPr>
          <a:xfrm>
            <a:off x="2487712" y="6258272"/>
            <a:ext cx="360040" cy="1440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80" name="Picture 8"/>
          <p:cNvPicPr>
            <a:picLocks noChangeAspect="1" noChangeArrowheads="1"/>
          </p:cNvPicPr>
          <p:nvPr/>
        </p:nvPicPr>
        <p:blipFill>
          <a:blip r:embed="rId13" cstate="print"/>
          <a:srcRect/>
          <a:stretch>
            <a:fillRect/>
          </a:stretch>
        </p:blipFill>
        <p:spPr bwMode="auto">
          <a:xfrm>
            <a:off x="4287912" y="5920138"/>
            <a:ext cx="936104" cy="1411829"/>
          </a:xfrm>
          <a:prstGeom prst="rect">
            <a:avLst/>
          </a:prstGeom>
          <a:noFill/>
          <a:ln w="9525">
            <a:noFill/>
            <a:miter lim="800000"/>
            <a:headEnd/>
            <a:tailEnd/>
          </a:ln>
        </p:spPr>
      </p:pic>
      <p:pic>
        <p:nvPicPr>
          <p:cNvPr id="3081" name="Picture 9"/>
          <p:cNvPicPr>
            <a:picLocks noChangeAspect="1" noChangeArrowheads="1"/>
          </p:cNvPicPr>
          <p:nvPr/>
        </p:nvPicPr>
        <p:blipFill>
          <a:blip r:embed="rId14" cstate="print"/>
          <a:srcRect/>
          <a:stretch>
            <a:fillRect/>
          </a:stretch>
        </p:blipFill>
        <p:spPr bwMode="auto">
          <a:xfrm>
            <a:off x="5656064" y="6078758"/>
            <a:ext cx="1224136" cy="767241"/>
          </a:xfrm>
          <a:prstGeom prst="rect">
            <a:avLst/>
          </a:prstGeom>
          <a:noFill/>
          <a:ln w="9525">
            <a:noFill/>
            <a:miter lim="800000"/>
            <a:headEnd/>
            <a:tailEnd/>
          </a:ln>
        </p:spPr>
      </p:pic>
      <p:sp>
        <p:nvSpPr>
          <p:cNvPr id="17" name="16 Flecha izquierda y derecha"/>
          <p:cNvSpPr/>
          <p:nvPr/>
        </p:nvSpPr>
        <p:spPr>
          <a:xfrm>
            <a:off x="5224016" y="6330280"/>
            <a:ext cx="360040" cy="1440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82" name="Picture 10"/>
          <p:cNvPicPr>
            <a:picLocks noChangeAspect="1" noChangeArrowheads="1"/>
          </p:cNvPicPr>
          <p:nvPr/>
        </p:nvPicPr>
        <p:blipFill>
          <a:blip r:embed="rId15" cstate="print"/>
          <a:srcRect/>
          <a:stretch>
            <a:fillRect/>
          </a:stretch>
        </p:blipFill>
        <p:spPr bwMode="auto">
          <a:xfrm>
            <a:off x="7456264" y="5754216"/>
            <a:ext cx="1282824" cy="1288551"/>
          </a:xfrm>
          <a:prstGeom prst="rect">
            <a:avLst/>
          </a:prstGeom>
          <a:noFill/>
          <a:ln w="9525">
            <a:noFill/>
            <a:miter lim="800000"/>
            <a:headEnd/>
            <a:tailEnd/>
          </a:ln>
        </p:spPr>
      </p:pic>
      <p:pic>
        <p:nvPicPr>
          <p:cNvPr id="3083" name="Picture 11"/>
          <p:cNvPicPr>
            <a:picLocks noChangeAspect="1" noChangeArrowheads="1"/>
          </p:cNvPicPr>
          <p:nvPr/>
        </p:nvPicPr>
        <p:blipFill>
          <a:blip r:embed="rId16" cstate="print"/>
          <a:srcRect l="18691" r="22586"/>
          <a:stretch>
            <a:fillRect/>
          </a:stretch>
        </p:blipFill>
        <p:spPr bwMode="auto">
          <a:xfrm>
            <a:off x="8896424" y="5754216"/>
            <a:ext cx="936104" cy="1352370"/>
          </a:xfrm>
          <a:prstGeom prst="rect">
            <a:avLst/>
          </a:prstGeom>
          <a:noFill/>
          <a:ln w="9525">
            <a:noFill/>
            <a:miter lim="800000"/>
            <a:headEnd/>
            <a:tailEnd/>
          </a:ln>
        </p:spPr>
      </p:pic>
      <p:sp>
        <p:nvSpPr>
          <p:cNvPr id="20" name="19 Flecha izquierda y derecha"/>
          <p:cNvSpPr/>
          <p:nvPr/>
        </p:nvSpPr>
        <p:spPr>
          <a:xfrm>
            <a:off x="8608392" y="6258272"/>
            <a:ext cx="360040" cy="1440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Marcador de pie de página 1"/>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demanda</a:t>
            </a:r>
            <a:endParaRPr lang="es-ES" dirty="0"/>
          </a:p>
        </p:txBody>
      </p:sp>
      <p:grpSp>
        <p:nvGrpSpPr>
          <p:cNvPr id="4" name="6 Grupo"/>
          <p:cNvGrpSpPr/>
          <p:nvPr/>
        </p:nvGrpSpPr>
        <p:grpSpPr>
          <a:xfrm>
            <a:off x="903536" y="857672"/>
            <a:ext cx="5871026" cy="660357"/>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800" dirty="0" smtClean="0">
                  <a:latin typeface="Calibri" pitchFamily="34" charset="0"/>
                </a:rPr>
                <a:t>FUNCIÓN O CURVA DE DEMANDA</a:t>
              </a:r>
              <a:endParaRPr lang="es-ES" sz="2800" dirty="0">
                <a:latin typeface="Calibri" pitchFamily="34" charset="0"/>
              </a:endParaRPr>
            </a:p>
          </p:txBody>
        </p:sp>
      </p:grpSp>
      <p:sp>
        <p:nvSpPr>
          <p:cNvPr id="7" name="6 CuadroTexto"/>
          <p:cNvSpPr txBox="1"/>
          <p:nvPr/>
        </p:nvSpPr>
        <p:spPr>
          <a:xfrm>
            <a:off x="903536" y="1649760"/>
            <a:ext cx="8496944" cy="1323439"/>
          </a:xfrm>
          <a:prstGeom prst="rect">
            <a:avLst/>
          </a:prstGeom>
          <a:noFill/>
        </p:spPr>
        <p:txBody>
          <a:bodyPr wrap="square" rtlCol="0">
            <a:spAutoFit/>
          </a:bodyPr>
          <a:lstStyle/>
          <a:p>
            <a:r>
              <a:rPr lang="es-ES" sz="2000" dirty="0" smtClean="0">
                <a:latin typeface="Calibri" pitchFamily="34" charset="0"/>
              </a:rPr>
              <a:t>Indica la cantidad que estarían dispuestos a comprar los consumidores de un bien o servicio a cada nivel de precios en un tiempo determinado, permaneciendo constantes el resto de factores (renta, gustos y preferencias, precio de bienes sustitutivos y complementarios)</a:t>
            </a:r>
            <a:endParaRPr lang="es-ES" sz="2000" dirty="0">
              <a:latin typeface="Calibri" pitchFamily="34" charset="0"/>
            </a:endParaRPr>
          </a:p>
        </p:txBody>
      </p:sp>
      <p:pic>
        <p:nvPicPr>
          <p:cNvPr id="4098" name="Picture 2">
            <a:hlinkClick r:id="rId2"/>
          </p:cNvPr>
          <p:cNvPicPr>
            <a:picLocks noChangeAspect="1" noChangeArrowheads="1"/>
          </p:cNvPicPr>
          <p:nvPr/>
        </p:nvPicPr>
        <p:blipFill>
          <a:blip r:embed="rId3" cstate="print"/>
          <a:srcRect/>
          <a:stretch>
            <a:fillRect/>
          </a:stretch>
        </p:blipFill>
        <p:spPr bwMode="auto">
          <a:xfrm>
            <a:off x="1695624" y="3161928"/>
            <a:ext cx="6175504" cy="3828813"/>
          </a:xfrm>
          <a:prstGeom prst="rect">
            <a:avLst/>
          </a:prstGeom>
          <a:noFill/>
          <a:ln w="9525">
            <a:noFill/>
            <a:miter lim="800000"/>
            <a:headEnd/>
            <a:tailEnd/>
          </a:ln>
        </p:spPr>
      </p:pic>
      <p:grpSp>
        <p:nvGrpSpPr>
          <p:cNvPr id="10" name="9 Grupo"/>
          <p:cNvGrpSpPr/>
          <p:nvPr/>
        </p:nvGrpSpPr>
        <p:grpSpPr>
          <a:xfrm>
            <a:off x="5512048" y="3882008"/>
            <a:ext cx="3888432" cy="1080120"/>
            <a:chOff x="0" y="491769"/>
            <a:chExt cx="8636000" cy="660357"/>
          </a:xfrm>
          <a:solidFill>
            <a:schemeClr val="accent1"/>
          </a:solidFill>
          <a:scene3d>
            <a:camera prst="orthographicFront">
              <a:rot lat="0" lon="0" rev="0"/>
            </a:camera>
            <a:lightRig rig="contrasting" dir="t">
              <a:rot lat="0" lon="0" rev="1200000"/>
            </a:lightRig>
          </a:scene3d>
        </p:grpSpPr>
        <p:sp>
          <p:nvSpPr>
            <p:cNvPr id="11" name="10 Rectángulo redondeado"/>
            <p:cNvSpPr/>
            <p:nvPr/>
          </p:nvSpPr>
          <p:spPr>
            <a:xfrm>
              <a:off x="0" y="491769"/>
              <a:ext cx="8636000" cy="660357"/>
            </a:xfrm>
            <a:prstGeom prst="roundRect">
              <a:avLst/>
            </a:prstGeom>
            <a:grpFill/>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2" name="11 Rectángulo"/>
            <p:cNvSpPr/>
            <p:nvPr/>
          </p:nvSpPr>
          <p:spPr>
            <a:xfrm>
              <a:off x="32236" y="524005"/>
              <a:ext cx="8571528" cy="595885"/>
            </a:xfrm>
            <a:prstGeom prst="rect">
              <a:avLst/>
            </a:prstGeom>
            <a:grpFill/>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dirty="0" smtClean="0">
                  <a:latin typeface="Calibri" pitchFamily="34" charset="0"/>
                </a:rPr>
                <a:t>Curva decreciente: Al </a:t>
              </a:r>
              <a:r>
                <a:rPr lang="es-ES" sz="2000" dirty="0" smtClean="0">
                  <a:latin typeface="Calibri" pitchFamily="34" charset="0"/>
                  <a:sym typeface="Wingdings"/>
                </a:rPr>
                <a:t>P, QD y viceversa</a:t>
              </a:r>
              <a:endParaRPr lang="es-ES" sz="2000" dirty="0">
                <a:latin typeface="Calibri" pitchFamily="34" charset="0"/>
              </a:endParaRPr>
            </a:p>
          </p:txBody>
        </p:sp>
      </p:gr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7024216" y="5178152"/>
            <a:ext cx="2818033" cy="1776586"/>
          </a:xfrm>
          <a:prstGeom prst="rect">
            <a:avLst/>
          </a:prstGeom>
          <a:ln>
            <a:noFill/>
          </a:ln>
          <a:effectLst>
            <a:softEdge rad="112500"/>
          </a:effectLst>
        </p:spPr>
      </p:pic>
      <p:sp>
        <p:nvSpPr>
          <p:cNvPr id="2" name="1 Título"/>
          <p:cNvSpPr>
            <a:spLocks noGrp="1"/>
          </p:cNvSpPr>
          <p:nvPr>
            <p:ph type="title"/>
          </p:nvPr>
        </p:nvSpPr>
        <p:spPr/>
        <p:txBody>
          <a:bodyPr/>
          <a:lstStyle/>
          <a:p>
            <a:r>
              <a:rPr lang="es-ES" dirty="0" smtClean="0"/>
              <a:t>La demanda</a:t>
            </a:r>
            <a:endParaRPr lang="es-ES" dirty="0"/>
          </a:p>
        </p:txBody>
      </p:sp>
      <p:sp>
        <p:nvSpPr>
          <p:cNvPr id="3" name="2 Marcador de contenido"/>
          <p:cNvSpPr>
            <a:spLocks noGrp="1"/>
          </p:cNvSpPr>
          <p:nvPr>
            <p:ph sz="quarter" idx="1"/>
          </p:nvPr>
        </p:nvSpPr>
        <p:spPr>
          <a:xfrm>
            <a:off x="615504" y="1217712"/>
            <a:ext cx="8636000" cy="545149"/>
          </a:xfrm>
        </p:spPr>
        <p:txBody>
          <a:bodyPr/>
          <a:lstStyle/>
          <a:p>
            <a:pPr algn="ctr">
              <a:buNone/>
            </a:pPr>
            <a:r>
              <a:rPr lang="es-ES" sz="4400" b="1" dirty="0" smtClean="0">
                <a:solidFill>
                  <a:schemeClr val="accent2"/>
                </a:solidFill>
                <a:effectLst>
                  <a:outerShdw blurRad="38100" dist="38100" dir="2700000" algn="tl">
                    <a:srgbClr val="000000">
                      <a:alpha val="43137"/>
                    </a:srgbClr>
                  </a:outerShdw>
                </a:effectLst>
              </a:rPr>
              <a:t>¿Te gusta el cine?</a:t>
            </a:r>
            <a:endParaRPr lang="es-ES" sz="4400" b="1" dirty="0">
              <a:solidFill>
                <a:schemeClr val="accent2"/>
              </a:solidFill>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3" cstate="print"/>
          <a:srcRect/>
          <a:stretch>
            <a:fillRect/>
          </a:stretch>
        </p:blipFill>
        <p:spPr bwMode="auto">
          <a:xfrm>
            <a:off x="2559720" y="2297832"/>
            <a:ext cx="5007375" cy="3530699"/>
          </a:xfrm>
          <a:prstGeom prst="rect">
            <a:avLst/>
          </a:prstGeom>
          <a:ln>
            <a:noFill/>
          </a:ln>
          <a:effectLst>
            <a:outerShdw blurRad="292100" dist="139700" dir="2700000" algn="tl" rotWithShape="0">
              <a:srgbClr val="333333">
                <a:alpha val="65000"/>
              </a:srgbClr>
            </a:outerShdw>
          </a:effectLst>
        </p:spPr>
      </p:pic>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quarter" idx="1"/>
          </p:nvPr>
        </p:nvGraphicFramePr>
        <p:xfrm>
          <a:off x="903536" y="2153816"/>
          <a:ext cx="2520280" cy="3209971"/>
        </p:xfrm>
        <a:graphic>
          <a:graphicData uri="http://schemas.openxmlformats.org/drawingml/2006/table">
            <a:tbl>
              <a:tblPr firstRow="1" bandRow="1">
                <a:tableStyleId>{69C7853C-536D-4A76-A0AE-DD22124D55A5}</a:tableStyleId>
              </a:tblPr>
              <a:tblGrid>
                <a:gridCol w="1260140"/>
                <a:gridCol w="1260140"/>
              </a:tblGrid>
              <a:tr h="706716">
                <a:tc>
                  <a:txBody>
                    <a:bodyPr/>
                    <a:lstStyle/>
                    <a:p>
                      <a:pPr algn="ctr"/>
                      <a:r>
                        <a:rPr lang="es-ES" sz="1800" dirty="0" smtClean="0">
                          <a:latin typeface="Calibri" pitchFamily="34" charset="0"/>
                        </a:rPr>
                        <a:t>PRECIO</a:t>
                      </a:r>
                    </a:p>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CANTIDAD</a:t>
                      </a:r>
                    </a:p>
                    <a:p>
                      <a:pPr algn="ctr"/>
                      <a:r>
                        <a:rPr lang="es-ES" sz="1800" dirty="0" smtClean="0">
                          <a:latin typeface="Calibri" pitchFamily="34" charset="0"/>
                        </a:rPr>
                        <a:t>Q</a:t>
                      </a:r>
                      <a:endParaRPr lang="es-ES" sz="1800" dirty="0">
                        <a:latin typeface="Calibri" pitchFamily="34" charset="0"/>
                      </a:endParaRPr>
                    </a:p>
                  </a:txBody>
                  <a:tcPr/>
                </a:tc>
              </a:tr>
              <a:tr h="500651">
                <a:tc>
                  <a:txBody>
                    <a:bodyPr/>
                    <a:lstStyle/>
                    <a:p>
                      <a:pPr algn="ctr"/>
                      <a:r>
                        <a:rPr lang="es-ES" sz="2400" dirty="0" smtClean="0">
                          <a:latin typeface="Calibri" pitchFamily="34" charset="0"/>
                        </a:rPr>
                        <a:t>14</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11</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8</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5</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2</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sp>
        <p:nvSpPr>
          <p:cNvPr id="4" name="1 Título"/>
          <p:cNvSpPr>
            <a:spLocks noGrp="1"/>
          </p:cNvSpPr>
          <p:nvPr>
            <p:ph type="title"/>
          </p:nvPr>
        </p:nvSpPr>
        <p:spPr/>
        <p:txBody>
          <a:bodyPr/>
          <a:lstStyle/>
          <a:p>
            <a:r>
              <a:rPr lang="es-ES" dirty="0" smtClean="0"/>
              <a:t>La demanda</a:t>
            </a:r>
            <a:endParaRPr lang="es-ES" dirty="0"/>
          </a:p>
        </p:txBody>
      </p:sp>
      <p:pic>
        <p:nvPicPr>
          <p:cNvPr id="6146" name="Picture 2"/>
          <p:cNvPicPr>
            <a:picLocks noChangeAspect="1" noChangeArrowheads="1"/>
          </p:cNvPicPr>
          <p:nvPr/>
        </p:nvPicPr>
        <p:blipFill>
          <a:blip r:embed="rId2" cstate="print"/>
          <a:srcRect/>
          <a:stretch>
            <a:fillRect/>
          </a:stretch>
        </p:blipFill>
        <p:spPr bwMode="auto">
          <a:xfrm>
            <a:off x="3783856" y="1721768"/>
            <a:ext cx="5904656" cy="4042418"/>
          </a:xfrm>
          <a:prstGeom prst="rect">
            <a:avLst/>
          </a:prstGeom>
          <a:noFill/>
          <a:ln w="9525">
            <a:noFill/>
            <a:miter lim="800000"/>
            <a:headEnd/>
            <a:tailEnd/>
          </a:ln>
        </p:spPr>
      </p:pic>
      <p:sp>
        <p:nvSpPr>
          <p:cNvPr id="8" name="7 CuadroTexto"/>
          <p:cNvSpPr txBox="1"/>
          <p:nvPr/>
        </p:nvSpPr>
        <p:spPr>
          <a:xfrm>
            <a:off x="1047552" y="1001688"/>
            <a:ext cx="8496944" cy="400110"/>
          </a:xfrm>
          <a:prstGeom prst="rect">
            <a:avLst/>
          </a:prstGeom>
          <a:noFill/>
        </p:spPr>
        <p:txBody>
          <a:bodyPr wrap="square" rtlCol="0">
            <a:spAutoFit/>
          </a:bodyPr>
          <a:lstStyle/>
          <a:p>
            <a:r>
              <a:rPr lang="es-ES" sz="2000" dirty="0" smtClean="0">
                <a:latin typeface="Calibri" pitchFamily="34" charset="0"/>
              </a:rPr>
              <a:t>Completa el cuadro y la gráfica según tus preferencias</a:t>
            </a:r>
            <a:endParaRPr lang="es-ES" sz="2000" dirty="0">
              <a:latin typeface="Calibri" pitchFamily="34" charset="0"/>
            </a:endParaRPr>
          </a:p>
        </p:txBody>
      </p:sp>
      <p:sp>
        <p:nvSpPr>
          <p:cNvPr id="2" name="Marcador de pie de página 1"/>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demanda</a:t>
            </a:r>
            <a:endParaRPr lang="es-ES" dirty="0"/>
          </a:p>
        </p:txBody>
      </p:sp>
      <p:graphicFrame>
        <p:nvGraphicFramePr>
          <p:cNvPr id="4" name="4 Marcador de contenido"/>
          <p:cNvGraphicFramePr>
            <a:graphicFrameLocks noGrp="1"/>
          </p:cNvGraphicFramePr>
          <p:nvPr>
            <p:ph sz="quarter" idx="1"/>
          </p:nvPr>
        </p:nvGraphicFramePr>
        <p:xfrm>
          <a:off x="327472" y="1505744"/>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5" name="Picture 2"/>
          <p:cNvPicPr>
            <a:picLocks noChangeAspect="1" noChangeArrowheads="1"/>
          </p:cNvPicPr>
          <p:nvPr/>
        </p:nvPicPr>
        <p:blipFill>
          <a:blip r:embed="rId2" cstate="print"/>
          <a:srcRect/>
          <a:stretch>
            <a:fillRect/>
          </a:stretch>
        </p:blipFill>
        <p:spPr bwMode="auto">
          <a:xfrm>
            <a:off x="1335584" y="1433736"/>
            <a:ext cx="2160240" cy="2422087"/>
          </a:xfrm>
          <a:prstGeom prst="rect">
            <a:avLst/>
          </a:prstGeom>
          <a:noFill/>
          <a:ln w="9525">
            <a:noFill/>
            <a:miter lim="800000"/>
            <a:headEnd/>
            <a:tailEnd/>
          </a:ln>
        </p:spPr>
      </p:pic>
      <p:sp>
        <p:nvSpPr>
          <p:cNvPr id="6" name="5 CuadroTexto"/>
          <p:cNvSpPr txBox="1"/>
          <p:nvPr/>
        </p:nvSpPr>
        <p:spPr>
          <a:xfrm>
            <a:off x="327472" y="857672"/>
            <a:ext cx="1152128" cy="338554"/>
          </a:xfrm>
          <a:prstGeom prst="rect">
            <a:avLst/>
          </a:prstGeom>
          <a:noFill/>
        </p:spPr>
        <p:txBody>
          <a:bodyPr wrap="square" rtlCol="0">
            <a:spAutoFit/>
          </a:bodyPr>
          <a:lstStyle/>
          <a:p>
            <a:r>
              <a:rPr lang="es-ES" sz="1600" dirty="0" smtClean="0">
                <a:latin typeface="Calibri" pitchFamily="34" charset="0"/>
              </a:rPr>
              <a:t>Alumno 1</a:t>
            </a:r>
            <a:endParaRPr lang="es-ES" sz="1600" dirty="0">
              <a:latin typeface="Calibri" pitchFamily="34" charset="0"/>
            </a:endParaRPr>
          </a:p>
        </p:txBody>
      </p:sp>
      <p:graphicFrame>
        <p:nvGraphicFramePr>
          <p:cNvPr id="8" name="4 Marcador de contenido"/>
          <p:cNvGraphicFramePr>
            <a:graphicFrameLocks/>
          </p:cNvGraphicFramePr>
          <p:nvPr/>
        </p:nvGraphicFramePr>
        <p:xfrm>
          <a:off x="3495824" y="1505744"/>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9" name="Picture 2"/>
          <p:cNvPicPr>
            <a:picLocks noChangeAspect="1" noChangeArrowheads="1"/>
          </p:cNvPicPr>
          <p:nvPr/>
        </p:nvPicPr>
        <p:blipFill>
          <a:blip r:embed="rId2" cstate="print"/>
          <a:srcRect/>
          <a:stretch>
            <a:fillRect/>
          </a:stretch>
        </p:blipFill>
        <p:spPr bwMode="auto">
          <a:xfrm>
            <a:off x="4503936" y="1433736"/>
            <a:ext cx="2160240" cy="2422087"/>
          </a:xfrm>
          <a:prstGeom prst="rect">
            <a:avLst/>
          </a:prstGeom>
          <a:noFill/>
          <a:ln w="9525">
            <a:noFill/>
            <a:miter lim="800000"/>
            <a:headEnd/>
            <a:tailEnd/>
          </a:ln>
        </p:spPr>
      </p:pic>
      <p:sp>
        <p:nvSpPr>
          <p:cNvPr id="10" name="9 CuadroTexto"/>
          <p:cNvSpPr txBox="1"/>
          <p:nvPr/>
        </p:nvSpPr>
        <p:spPr>
          <a:xfrm>
            <a:off x="3495824" y="857672"/>
            <a:ext cx="1152128" cy="338554"/>
          </a:xfrm>
          <a:prstGeom prst="rect">
            <a:avLst/>
          </a:prstGeom>
          <a:noFill/>
        </p:spPr>
        <p:txBody>
          <a:bodyPr wrap="square" rtlCol="0">
            <a:spAutoFit/>
          </a:bodyPr>
          <a:lstStyle/>
          <a:p>
            <a:r>
              <a:rPr lang="es-ES" sz="1600" dirty="0" smtClean="0">
                <a:latin typeface="Calibri" pitchFamily="34" charset="0"/>
              </a:rPr>
              <a:t>Alumno 2</a:t>
            </a:r>
            <a:endParaRPr lang="es-ES" sz="1600" dirty="0">
              <a:latin typeface="Calibri" pitchFamily="34" charset="0"/>
            </a:endParaRPr>
          </a:p>
        </p:txBody>
      </p:sp>
      <p:graphicFrame>
        <p:nvGraphicFramePr>
          <p:cNvPr id="11" name="4 Marcador de contenido"/>
          <p:cNvGraphicFramePr>
            <a:graphicFrameLocks/>
          </p:cNvGraphicFramePr>
          <p:nvPr/>
        </p:nvGraphicFramePr>
        <p:xfrm>
          <a:off x="6736184" y="1505744"/>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12" name="Picture 2"/>
          <p:cNvPicPr>
            <a:picLocks noChangeAspect="1" noChangeArrowheads="1"/>
          </p:cNvPicPr>
          <p:nvPr/>
        </p:nvPicPr>
        <p:blipFill>
          <a:blip r:embed="rId2" cstate="print"/>
          <a:srcRect/>
          <a:stretch>
            <a:fillRect/>
          </a:stretch>
        </p:blipFill>
        <p:spPr bwMode="auto">
          <a:xfrm>
            <a:off x="7744296" y="1433736"/>
            <a:ext cx="2160240" cy="2422087"/>
          </a:xfrm>
          <a:prstGeom prst="rect">
            <a:avLst/>
          </a:prstGeom>
          <a:noFill/>
          <a:ln w="9525">
            <a:noFill/>
            <a:miter lim="800000"/>
            <a:headEnd/>
            <a:tailEnd/>
          </a:ln>
        </p:spPr>
      </p:pic>
      <p:sp>
        <p:nvSpPr>
          <p:cNvPr id="13" name="12 CuadroTexto"/>
          <p:cNvSpPr txBox="1"/>
          <p:nvPr/>
        </p:nvSpPr>
        <p:spPr>
          <a:xfrm>
            <a:off x="6736184" y="857672"/>
            <a:ext cx="1152128" cy="338554"/>
          </a:xfrm>
          <a:prstGeom prst="rect">
            <a:avLst/>
          </a:prstGeom>
          <a:noFill/>
        </p:spPr>
        <p:txBody>
          <a:bodyPr wrap="square" rtlCol="0">
            <a:spAutoFit/>
          </a:bodyPr>
          <a:lstStyle/>
          <a:p>
            <a:r>
              <a:rPr lang="es-ES" sz="1600" dirty="0" smtClean="0">
                <a:latin typeface="Calibri" pitchFamily="34" charset="0"/>
              </a:rPr>
              <a:t>Alumno 3</a:t>
            </a:r>
            <a:endParaRPr lang="es-ES" sz="1600" dirty="0">
              <a:latin typeface="Calibri" pitchFamily="34" charset="0"/>
            </a:endParaRPr>
          </a:p>
        </p:txBody>
      </p:sp>
      <p:graphicFrame>
        <p:nvGraphicFramePr>
          <p:cNvPr id="14" name="4 Marcador de contenido"/>
          <p:cNvGraphicFramePr>
            <a:graphicFrameLocks/>
          </p:cNvGraphicFramePr>
          <p:nvPr/>
        </p:nvGraphicFramePr>
        <p:xfrm>
          <a:off x="399480" y="4602088"/>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15" name="Picture 2"/>
          <p:cNvPicPr>
            <a:picLocks noChangeAspect="1" noChangeArrowheads="1"/>
          </p:cNvPicPr>
          <p:nvPr/>
        </p:nvPicPr>
        <p:blipFill>
          <a:blip r:embed="rId2" cstate="print"/>
          <a:srcRect/>
          <a:stretch>
            <a:fillRect/>
          </a:stretch>
        </p:blipFill>
        <p:spPr bwMode="auto">
          <a:xfrm>
            <a:off x="1407592" y="4530080"/>
            <a:ext cx="2160240" cy="2422087"/>
          </a:xfrm>
          <a:prstGeom prst="rect">
            <a:avLst/>
          </a:prstGeom>
          <a:noFill/>
          <a:ln w="9525">
            <a:noFill/>
            <a:miter lim="800000"/>
            <a:headEnd/>
            <a:tailEnd/>
          </a:ln>
        </p:spPr>
      </p:pic>
      <p:sp>
        <p:nvSpPr>
          <p:cNvPr id="16" name="15 CuadroTexto"/>
          <p:cNvSpPr txBox="1"/>
          <p:nvPr/>
        </p:nvSpPr>
        <p:spPr>
          <a:xfrm>
            <a:off x="399480" y="3954016"/>
            <a:ext cx="1152128" cy="338554"/>
          </a:xfrm>
          <a:prstGeom prst="rect">
            <a:avLst/>
          </a:prstGeom>
          <a:noFill/>
        </p:spPr>
        <p:txBody>
          <a:bodyPr wrap="square" rtlCol="0">
            <a:spAutoFit/>
          </a:bodyPr>
          <a:lstStyle/>
          <a:p>
            <a:r>
              <a:rPr lang="es-ES" sz="1600" dirty="0" smtClean="0">
                <a:latin typeface="Calibri" pitchFamily="34" charset="0"/>
              </a:rPr>
              <a:t>Alumno 4</a:t>
            </a:r>
            <a:endParaRPr lang="es-ES" sz="1600" dirty="0">
              <a:latin typeface="Calibri" pitchFamily="34" charset="0"/>
            </a:endParaRPr>
          </a:p>
        </p:txBody>
      </p:sp>
      <p:graphicFrame>
        <p:nvGraphicFramePr>
          <p:cNvPr id="17" name="4 Marcador de contenido"/>
          <p:cNvGraphicFramePr>
            <a:graphicFrameLocks/>
          </p:cNvGraphicFramePr>
          <p:nvPr/>
        </p:nvGraphicFramePr>
        <p:xfrm>
          <a:off x="3567832" y="4602088"/>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18" name="Picture 2"/>
          <p:cNvPicPr>
            <a:picLocks noChangeAspect="1" noChangeArrowheads="1"/>
          </p:cNvPicPr>
          <p:nvPr/>
        </p:nvPicPr>
        <p:blipFill>
          <a:blip r:embed="rId2" cstate="print"/>
          <a:srcRect/>
          <a:stretch>
            <a:fillRect/>
          </a:stretch>
        </p:blipFill>
        <p:spPr bwMode="auto">
          <a:xfrm>
            <a:off x="4575944" y="4530080"/>
            <a:ext cx="2160240" cy="2422087"/>
          </a:xfrm>
          <a:prstGeom prst="rect">
            <a:avLst/>
          </a:prstGeom>
          <a:noFill/>
          <a:ln w="9525">
            <a:noFill/>
            <a:miter lim="800000"/>
            <a:headEnd/>
            <a:tailEnd/>
          </a:ln>
        </p:spPr>
      </p:pic>
      <p:sp>
        <p:nvSpPr>
          <p:cNvPr id="19" name="18 CuadroTexto"/>
          <p:cNvSpPr txBox="1"/>
          <p:nvPr/>
        </p:nvSpPr>
        <p:spPr>
          <a:xfrm>
            <a:off x="3567832" y="3954016"/>
            <a:ext cx="1152128" cy="338554"/>
          </a:xfrm>
          <a:prstGeom prst="rect">
            <a:avLst/>
          </a:prstGeom>
          <a:noFill/>
        </p:spPr>
        <p:txBody>
          <a:bodyPr wrap="square" rtlCol="0">
            <a:spAutoFit/>
          </a:bodyPr>
          <a:lstStyle/>
          <a:p>
            <a:r>
              <a:rPr lang="es-ES" sz="1600" dirty="0" smtClean="0">
                <a:latin typeface="Calibri" pitchFamily="34" charset="0"/>
              </a:rPr>
              <a:t>Alumno 5</a:t>
            </a:r>
            <a:endParaRPr lang="es-ES" sz="1600" dirty="0">
              <a:latin typeface="Calibri" pitchFamily="34" charset="0"/>
            </a:endParaRPr>
          </a:p>
        </p:txBody>
      </p:sp>
      <p:graphicFrame>
        <p:nvGraphicFramePr>
          <p:cNvPr id="20" name="4 Marcador de contenido"/>
          <p:cNvGraphicFramePr>
            <a:graphicFrameLocks/>
          </p:cNvGraphicFramePr>
          <p:nvPr/>
        </p:nvGraphicFramePr>
        <p:xfrm>
          <a:off x="6808192" y="4602088"/>
          <a:ext cx="864096" cy="2194560"/>
        </p:xfrm>
        <a:graphic>
          <a:graphicData uri="http://schemas.openxmlformats.org/drawingml/2006/table">
            <a:tbl>
              <a:tblPr firstRow="1" bandRow="1">
                <a:tableStyleId>{69C7853C-536D-4A76-A0AE-DD22124D55A5}</a:tableStyleId>
              </a:tblPr>
              <a:tblGrid>
                <a:gridCol w="432048"/>
                <a:gridCol w="432048"/>
              </a:tblGrid>
              <a:tr h="305753">
                <a:tc>
                  <a:txBody>
                    <a:bodyPr/>
                    <a:lstStyle/>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Q</a:t>
                      </a:r>
                      <a:endParaRPr lang="es-ES" sz="1800" dirty="0">
                        <a:latin typeface="Calibri" pitchFamily="34" charset="0"/>
                      </a:endParaRPr>
                    </a:p>
                  </a:txBody>
                  <a:tcPr/>
                </a:tc>
              </a:tr>
              <a:tr h="305753">
                <a:tc>
                  <a:txBody>
                    <a:bodyPr/>
                    <a:lstStyle/>
                    <a:p>
                      <a:pPr algn="ctr"/>
                      <a:r>
                        <a:rPr lang="es-ES" sz="1800" dirty="0" smtClean="0">
                          <a:latin typeface="Calibri" pitchFamily="34" charset="0"/>
                        </a:rPr>
                        <a:t>14</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11</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8</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5</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r h="305753">
                <a:tc>
                  <a:txBody>
                    <a:bodyPr/>
                    <a:lstStyle/>
                    <a:p>
                      <a:pPr algn="ctr"/>
                      <a:r>
                        <a:rPr lang="es-ES" sz="1800" dirty="0" smtClean="0">
                          <a:latin typeface="Calibri" pitchFamily="34" charset="0"/>
                        </a:rPr>
                        <a:t>2</a:t>
                      </a:r>
                      <a:endParaRPr lang="es-ES" sz="18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21" name="Picture 2"/>
          <p:cNvPicPr>
            <a:picLocks noChangeAspect="1" noChangeArrowheads="1"/>
          </p:cNvPicPr>
          <p:nvPr/>
        </p:nvPicPr>
        <p:blipFill>
          <a:blip r:embed="rId2" cstate="print"/>
          <a:srcRect/>
          <a:stretch>
            <a:fillRect/>
          </a:stretch>
        </p:blipFill>
        <p:spPr bwMode="auto">
          <a:xfrm>
            <a:off x="7816304" y="4530080"/>
            <a:ext cx="2160240" cy="2422087"/>
          </a:xfrm>
          <a:prstGeom prst="rect">
            <a:avLst/>
          </a:prstGeom>
          <a:noFill/>
          <a:ln w="9525">
            <a:noFill/>
            <a:miter lim="800000"/>
            <a:headEnd/>
            <a:tailEnd/>
          </a:ln>
        </p:spPr>
      </p:pic>
      <p:sp>
        <p:nvSpPr>
          <p:cNvPr id="22" name="21 CuadroTexto"/>
          <p:cNvSpPr txBox="1"/>
          <p:nvPr/>
        </p:nvSpPr>
        <p:spPr>
          <a:xfrm>
            <a:off x="6808192" y="3954016"/>
            <a:ext cx="1152128" cy="338554"/>
          </a:xfrm>
          <a:prstGeom prst="rect">
            <a:avLst/>
          </a:prstGeom>
          <a:noFill/>
        </p:spPr>
        <p:txBody>
          <a:bodyPr wrap="square" rtlCol="0">
            <a:spAutoFit/>
          </a:bodyPr>
          <a:lstStyle/>
          <a:p>
            <a:r>
              <a:rPr lang="es-ES" sz="1600" dirty="0" smtClean="0">
                <a:latin typeface="Calibri" pitchFamily="34" charset="0"/>
              </a:rPr>
              <a:t>Alumno 6</a:t>
            </a:r>
            <a:endParaRPr lang="es-ES" sz="1600" dirty="0">
              <a:latin typeface="Calibri" pitchFamily="34" charset="0"/>
            </a:endParaRPr>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p:txBody>
          <a:bodyPr/>
          <a:lstStyle/>
          <a:p>
            <a:r>
              <a:rPr lang="es-ES" dirty="0" smtClean="0"/>
              <a:t>La demanda</a:t>
            </a:r>
            <a:endParaRPr lang="es-ES" dirty="0"/>
          </a:p>
        </p:txBody>
      </p:sp>
      <p:graphicFrame>
        <p:nvGraphicFramePr>
          <p:cNvPr id="5" name="4 Marcador de contenido"/>
          <p:cNvGraphicFramePr>
            <a:graphicFrameLocks/>
          </p:cNvGraphicFramePr>
          <p:nvPr/>
        </p:nvGraphicFramePr>
        <p:xfrm>
          <a:off x="399480" y="2081808"/>
          <a:ext cx="2520280" cy="3209971"/>
        </p:xfrm>
        <a:graphic>
          <a:graphicData uri="http://schemas.openxmlformats.org/drawingml/2006/table">
            <a:tbl>
              <a:tblPr firstRow="1" bandRow="1">
                <a:tableStyleId>{69C7853C-536D-4A76-A0AE-DD22124D55A5}</a:tableStyleId>
              </a:tblPr>
              <a:tblGrid>
                <a:gridCol w="1260140"/>
                <a:gridCol w="1260140"/>
              </a:tblGrid>
              <a:tr h="706716">
                <a:tc>
                  <a:txBody>
                    <a:bodyPr/>
                    <a:lstStyle/>
                    <a:p>
                      <a:pPr algn="ctr"/>
                      <a:r>
                        <a:rPr lang="es-ES" sz="1800" dirty="0" smtClean="0">
                          <a:latin typeface="Calibri" pitchFamily="34" charset="0"/>
                        </a:rPr>
                        <a:t>PRECIO</a:t>
                      </a:r>
                    </a:p>
                    <a:p>
                      <a:pPr algn="ctr"/>
                      <a:r>
                        <a:rPr lang="es-ES" sz="1800" dirty="0" smtClean="0">
                          <a:latin typeface="Calibri" pitchFamily="34" charset="0"/>
                        </a:rPr>
                        <a:t>P</a:t>
                      </a:r>
                      <a:endParaRPr lang="es-ES" sz="1800" dirty="0">
                        <a:latin typeface="Calibri" pitchFamily="34" charset="0"/>
                      </a:endParaRPr>
                    </a:p>
                  </a:txBody>
                  <a:tcPr/>
                </a:tc>
                <a:tc>
                  <a:txBody>
                    <a:bodyPr/>
                    <a:lstStyle/>
                    <a:p>
                      <a:pPr algn="ctr"/>
                      <a:r>
                        <a:rPr lang="es-ES" sz="1800" dirty="0" smtClean="0">
                          <a:latin typeface="Calibri" pitchFamily="34" charset="0"/>
                        </a:rPr>
                        <a:t>CANTIDAD</a:t>
                      </a:r>
                    </a:p>
                    <a:p>
                      <a:pPr algn="ctr"/>
                      <a:r>
                        <a:rPr lang="es-ES" sz="1800" dirty="0" smtClean="0">
                          <a:latin typeface="Calibri" pitchFamily="34" charset="0"/>
                        </a:rPr>
                        <a:t>Q</a:t>
                      </a:r>
                      <a:endParaRPr lang="es-ES" sz="1800" dirty="0">
                        <a:latin typeface="Calibri" pitchFamily="34" charset="0"/>
                      </a:endParaRPr>
                    </a:p>
                  </a:txBody>
                  <a:tcPr/>
                </a:tc>
              </a:tr>
              <a:tr h="500651">
                <a:tc>
                  <a:txBody>
                    <a:bodyPr/>
                    <a:lstStyle/>
                    <a:p>
                      <a:pPr algn="ctr"/>
                      <a:r>
                        <a:rPr lang="es-ES" sz="2400" dirty="0" smtClean="0">
                          <a:latin typeface="Calibri" pitchFamily="34" charset="0"/>
                        </a:rPr>
                        <a:t>14</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11</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8</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5</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r h="500651">
                <a:tc>
                  <a:txBody>
                    <a:bodyPr/>
                    <a:lstStyle/>
                    <a:p>
                      <a:pPr algn="ctr"/>
                      <a:r>
                        <a:rPr lang="es-ES" sz="2400" dirty="0" smtClean="0">
                          <a:latin typeface="Calibri" pitchFamily="34" charset="0"/>
                        </a:rPr>
                        <a:t>2</a:t>
                      </a:r>
                      <a:endParaRPr lang="es-ES" sz="2400" dirty="0">
                        <a:latin typeface="Calibri" pitchFamily="34" charset="0"/>
                      </a:endParaRPr>
                    </a:p>
                  </a:txBody>
                  <a:tcPr/>
                </a:tc>
                <a:tc>
                  <a:txBody>
                    <a:bodyPr/>
                    <a:lstStyle/>
                    <a:p>
                      <a:pPr algn="ctr"/>
                      <a:endParaRPr lang="es-ES" sz="1600" dirty="0">
                        <a:latin typeface="Calibri" pitchFamily="34" charset="0"/>
                      </a:endParaRPr>
                    </a:p>
                  </a:txBody>
                  <a:tcPr/>
                </a:tc>
              </a:tr>
            </a:tbl>
          </a:graphicData>
        </a:graphic>
      </p:graphicFrame>
      <p:pic>
        <p:nvPicPr>
          <p:cNvPr id="6" name="Picture 2"/>
          <p:cNvPicPr>
            <a:picLocks noChangeAspect="1" noChangeArrowheads="1"/>
          </p:cNvPicPr>
          <p:nvPr/>
        </p:nvPicPr>
        <p:blipFill>
          <a:blip r:embed="rId2" cstate="print"/>
          <a:srcRect/>
          <a:stretch>
            <a:fillRect/>
          </a:stretch>
        </p:blipFill>
        <p:spPr bwMode="auto">
          <a:xfrm>
            <a:off x="2991768" y="1721768"/>
            <a:ext cx="7168232" cy="4042418"/>
          </a:xfrm>
          <a:prstGeom prst="rect">
            <a:avLst/>
          </a:prstGeom>
          <a:noFill/>
          <a:ln w="9525">
            <a:noFill/>
            <a:miter lim="800000"/>
            <a:headEnd/>
            <a:tailEnd/>
          </a:ln>
        </p:spPr>
      </p:pic>
      <p:sp>
        <p:nvSpPr>
          <p:cNvPr id="7" name="6 CuadroTexto"/>
          <p:cNvSpPr txBox="1"/>
          <p:nvPr/>
        </p:nvSpPr>
        <p:spPr>
          <a:xfrm>
            <a:off x="1047552" y="1001688"/>
            <a:ext cx="8496944" cy="400110"/>
          </a:xfrm>
          <a:prstGeom prst="rect">
            <a:avLst/>
          </a:prstGeom>
          <a:noFill/>
        </p:spPr>
        <p:txBody>
          <a:bodyPr wrap="square" rtlCol="0">
            <a:spAutoFit/>
          </a:bodyPr>
          <a:lstStyle/>
          <a:p>
            <a:r>
              <a:rPr lang="es-ES" sz="2000" dirty="0" smtClean="0">
                <a:latin typeface="Calibri" pitchFamily="34" charset="0"/>
              </a:rPr>
              <a:t>Curva de demanda de mercado: suma todas las cantidades a cada precio</a:t>
            </a:r>
            <a:endParaRPr lang="es-ES" sz="2000" dirty="0">
              <a:latin typeface="Calibri" pitchFamily="34" charset="0"/>
            </a:endParaRPr>
          </a:p>
        </p:txBody>
      </p:sp>
      <p:sp>
        <p:nvSpPr>
          <p:cNvPr id="2" name="Marcador de pie de página 1"/>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curva de demanda</a:t>
            </a:r>
            <a:endParaRPr lang="es-ES" dirty="0"/>
          </a:p>
        </p:txBody>
      </p:sp>
      <p:sp>
        <p:nvSpPr>
          <p:cNvPr id="3" name="2 Marcador de texto"/>
          <p:cNvSpPr>
            <a:spLocks noGrp="1"/>
          </p:cNvSpPr>
          <p:nvPr>
            <p:ph type="body" idx="1"/>
          </p:nvPr>
        </p:nvSpPr>
        <p:spPr/>
        <p:txBody>
          <a:bodyPr/>
          <a:lstStyle/>
          <a:p>
            <a:endParaRPr lang="es-ES"/>
          </a:p>
        </p:txBody>
      </p:sp>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demanda</a:t>
            </a:r>
            <a:endParaRPr lang="es-ES" dirty="0"/>
          </a:p>
        </p:txBody>
      </p:sp>
      <p:pic>
        <p:nvPicPr>
          <p:cNvPr id="1027" name="Picture 3">
            <a:hlinkClick r:id="rId2"/>
          </p:cNvPr>
          <p:cNvPicPr>
            <a:picLocks noChangeAspect="1" noChangeArrowheads="1"/>
          </p:cNvPicPr>
          <p:nvPr/>
        </p:nvPicPr>
        <p:blipFill>
          <a:blip r:embed="rId3" cstate="print"/>
          <a:srcRect/>
          <a:stretch>
            <a:fillRect/>
          </a:stretch>
        </p:blipFill>
        <p:spPr bwMode="auto">
          <a:xfrm>
            <a:off x="2127672" y="3017912"/>
            <a:ext cx="6120918" cy="3722180"/>
          </a:xfrm>
          <a:prstGeom prst="rect">
            <a:avLst/>
          </a:prstGeom>
          <a:noFill/>
          <a:ln w="9525">
            <a:noFill/>
            <a:miter lim="800000"/>
            <a:headEnd/>
            <a:tailEnd/>
          </a:ln>
          <a:effectLst/>
        </p:spPr>
      </p:pic>
      <p:sp>
        <p:nvSpPr>
          <p:cNvPr id="6" name="2 Marcador de contenido"/>
          <p:cNvSpPr>
            <a:spLocks noGrp="1"/>
          </p:cNvSpPr>
          <p:nvPr>
            <p:ph sz="quarter" idx="1"/>
          </p:nvPr>
        </p:nvSpPr>
        <p:spPr>
          <a:xfrm>
            <a:off x="615504" y="1577752"/>
            <a:ext cx="5472608" cy="2448271"/>
          </a:xfrm>
        </p:spPr>
        <p:txBody>
          <a:bodyPr/>
          <a:lstStyle/>
          <a:p>
            <a:r>
              <a:rPr lang="es-ES" sz="2800" dirty="0" smtClean="0"/>
              <a:t>Varía el P del bien</a:t>
            </a:r>
          </a:p>
          <a:p>
            <a:r>
              <a:rPr lang="es-ES" sz="2800" dirty="0" smtClean="0"/>
              <a:t>Constantes el resto de factores</a:t>
            </a:r>
          </a:p>
          <a:p>
            <a:endParaRPr lang="es-ES" sz="2800" b="1" dirty="0" smtClean="0">
              <a:solidFill>
                <a:schemeClr val="accent2"/>
              </a:solidFill>
            </a:endParaRPr>
          </a:p>
        </p:txBody>
      </p:sp>
      <p:grpSp>
        <p:nvGrpSpPr>
          <p:cNvPr id="7" name="6 Grupo"/>
          <p:cNvGrpSpPr/>
          <p:nvPr/>
        </p:nvGrpSpPr>
        <p:grpSpPr>
          <a:xfrm>
            <a:off x="615504" y="857672"/>
            <a:ext cx="5250314" cy="576064"/>
            <a:chOff x="0" y="491769"/>
            <a:chExt cx="8636000" cy="660357"/>
          </a:xfrm>
          <a:scene3d>
            <a:camera prst="orthographicFront">
              <a:rot lat="0" lon="0" rev="0"/>
            </a:camera>
            <a:lightRig rig="contrasting" dir="t">
              <a:rot lat="0" lon="0" rev="1200000"/>
            </a:lightRig>
          </a:scene3d>
        </p:grpSpPr>
        <p:sp>
          <p:nvSpPr>
            <p:cNvPr id="8" name="7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9" name="8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b="1" dirty="0" smtClean="0">
                  <a:latin typeface="Calibri" pitchFamily="34" charset="0"/>
                </a:rPr>
                <a:t>MOVIMIENTOS A LO LARGO DE LA CURVA</a:t>
              </a:r>
              <a:endParaRPr lang="es-ES" sz="2000" b="1" dirty="0">
                <a:latin typeface="Calibri" pitchFamily="34" charset="0"/>
              </a:endParaRPr>
            </a:p>
          </p:txBody>
        </p:sp>
      </p:grpSp>
      <p:cxnSp>
        <p:nvCxnSpPr>
          <p:cNvPr id="12" name="11 Conector recto de flecha"/>
          <p:cNvCxnSpPr/>
          <p:nvPr/>
        </p:nvCxnSpPr>
        <p:spPr>
          <a:xfrm>
            <a:off x="5728072" y="4170040"/>
            <a:ext cx="720080" cy="72008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3" name="12 Rectángulo"/>
          <p:cNvSpPr/>
          <p:nvPr/>
        </p:nvSpPr>
        <p:spPr>
          <a:xfrm>
            <a:off x="6808192" y="1793776"/>
            <a:ext cx="2984920" cy="584775"/>
          </a:xfrm>
          <a:prstGeom prst="rect">
            <a:avLst/>
          </a:prstGeom>
        </p:spPr>
        <p:txBody>
          <a:bodyPr wrap="none">
            <a:spAutoFit/>
          </a:bodyPr>
          <a:lstStyle/>
          <a:p>
            <a:pPr algn="ctr">
              <a:buNone/>
            </a:pPr>
            <a:r>
              <a:rPr lang="es-ES" sz="3200" b="1" dirty="0" smtClean="0">
                <a:solidFill>
                  <a:srgbClr val="C00000"/>
                </a:solidFill>
                <a:latin typeface="Calibri" pitchFamily="34" charset="0"/>
              </a:rPr>
              <a:t>Varía la Q</a:t>
            </a:r>
            <a:r>
              <a:rPr lang="es-ES" sz="2000" b="1" dirty="0" smtClean="0">
                <a:solidFill>
                  <a:srgbClr val="C00000"/>
                </a:solidFill>
                <a:latin typeface="Calibri" pitchFamily="34" charset="0"/>
              </a:rPr>
              <a:t>D</a:t>
            </a:r>
            <a:r>
              <a:rPr lang="es-ES" sz="3200" b="1" dirty="0" smtClean="0">
                <a:solidFill>
                  <a:srgbClr val="C00000"/>
                </a:solidFill>
                <a:latin typeface="Calibri" pitchFamily="34" charset="0"/>
              </a:rPr>
              <a:t>  a ≠ P</a:t>
            </a:r>
            <a:endParaRPr lang="es-ES" sz="3200" b="1" dirty="0">
              <a:solidFill>
                <a:srgbClr val="C00000"/>
              </a:solidFill>
              <a:latin typeface="Calibri" pitchFamily="34" charset="0"/>
            </a:endParaRPr>
          </a:p>
        </p:txBody>
      </p:sp>
      <p:sp>
        <p:nvSpPr>
          <p:cNvPr id="14" name="13 Flecha derecha"/>
          <p:cNvSpPr/>
          <p:nvPr/>
        </p:nvSpPr>
        <p:spPr>
          <a:xfrm>
            <a:off x="5728072" y="1937792"/>
            <a:ext cx="936104" cy="288032"/>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demanda</a:t>
            </a:r>
            <a:endParaRPr lang="es-ES" dirty="0"/>
          </a:p>
        </p:txBody>
      </p:sp>
      <p:sp>
        <p:nvSpPr>
          <p:cNvPr id="6" name="2 Marcador de contenido"/>
          <p:cNvSpPr>
            <a:spLocks noGrp="1"/>
          </p:cNvSpPr>
          <p:nvPr>
            <p:ph sz="quarter" idx="1"/>
          </p:nvPr>
        </p:nvSpPr>
        <p:spPr>
          <a:xfrm>
            <a:off x="471488" y="1577752"/>
            <a:ext cx="4722318" cy="1008112"/>
          </a:xfrm>
        </p:spPr>
        <p:txBody>
          <a:bodyPr/>
          <a:lstStyle/>
          <a:p>
            <a:r>
              <a:rPr lang="es-ES" sz="2400" dirty="0" smtClean="0"/>
              <a:t>Constante el P del bien</a:t>
            </a:r>
          </a:p>
          <a:p>
            <a:r>
              <a:rPr lang="es-ES" sz="2400" dirty="0" smtClean="0"/>
              <a:t>Varía alguno de los otros factores</a:t>
            </a:r>
          </a:p>
          <a:p>
            <a:endParaRPr lang="es-ES" sz="2400" b="1" dirty="0" smtClean="0">
              <a:solidFill>
                <a:schemeClr val="accent2"/>
              </a:solidFill>
            </a:endParaRPr>
          </a:p>
        </p:txBody>
      </p:sp>
      <p:grpSp>
        <p:nvGrpSpPr>
          <p:cNvPr id="3" name="6 Grupo"/>
          <p:cNvGrpSpPr/>
          <p:nvPr/>
        </p:nvGrpSpPr>
        <p:grpSpPr>
          <a:xfrm>
            <a:off x="615504" y="857672"/>
            <a:ext cx="5250314" cy="576064"/>
            <a:chOff x="0" y="491769"/>
            <a:chExt cx="8636000" cy="660357"/>
          </a:xfrm>
          <a:scene3d>
            <a:camera prst="orthographicFront">
              <a:rot lat="0" lon="0" rev="0"/>
            </a:camera>
            <a:lightRig rig="contrasting" dir="t">
              <a:rot lat="0" lon="0" rev="1200000"/>
            </a:lightRig>
          </a:scene3d>
        </p:grpSpPr>
        <p:sp>
          <p:nvSpPr>
            <p:cNvPr id="8" name="7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9" name="8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b="1" dirty="0" smtClean="0">
                  <a:latin typeface="Calibri" pitchFamily="34" charset="0"/>
                </a:rPr>
                <a:t>DESPLAZAMIENTOS DE LA CURVA</a:t>
              </a:r>
              <a:endParaRPr lang="es-ES" sz="2000" b="1" dirty="0">
                <a:latin typeface="Calibri" pitchFamily="34" charset="0"/>
              </a:endParaRPr>
            </a:p>
          </p:txBody>
        </p:sp>
      </p:grpSp>
      <p:cxnSp>
        <p:nvCxnSpPr>
          <p:cNvPr id="12" name="11 Conector recto de flecha"/>
          <p:cNvCxnSpPr/>
          <p:nvPr/>
        </p:nvCxnSpPr>
        <p:spPr>
          <a:xfrm>
            <a:off x="5508628" y="5238760"/>
            <a:ext cx="571504" cy="500066"/>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1" name="10 Rectángulo"/>
          <p:cNvSpPr/>
          <p:nvPr/>
        </p:nvSpPr>
        <p:spPr>
          <a:xfrm>
            <a:off x="5584056" y="1793776"/>
            <a:ext cx="4368504" cy="523220"/>
          </a:xfrm>
          <a:prstGeom prst="rect">
            <a:avLst/>
          </a:prstGeom>
        </p:spPr>
        <p:txBody>
          <a:bodyPr wrap="none">
            <a:spAutoFit/>
          </a:bodyPr>
          <a:lstStyle/>
          <a:p>
            <a:pPr algn="ctr">
              <a:buNone/>
            </a:pPr>
            <a:r>
              <a:rPr lang="es-ES" sz="2800" b="1" dirty="0" smtClean="0">
                <a:solidFill>
                  <a:srgbClr val="C00000"/>
                </a:solidFill>
                <a:latin typeface="Calibri" pitchFamily="34" charset="0"/>
              </a:rPr>
              <a:t>Cambia la Q</a:t>
            </a:r>
            <a:r>
              <a:rPr lang="es-ES" sz="1800" b="1" dirty="0" smtClean="0">
                <a:solidFill>
                  <a:srgbClr val="C00000"/>
                </a:solidFill>
                <a:latin typeface="Calibri" pitchFamily="34" charset="0"/>
              </a:rPr>
              <a:t>D</a:t>
            </a:r>
            <a:r>
              <a:rPr lang="es-ES" sz="2800" b="1" dirty="0" smtClean="0">
                <a:solidFill>
                  <a:srgbClr val="C00000"/>
                </a:solidFill>
                <a:latin typeface="Calibri" pitchFamily="34" charset="0"/>
              </a:rPr>
              <a:t>  al = P del bien</a:t>
            </a:r>
            <a:endParaRPr lang="es-ES" sz="2800" b="1" dirty="0">
              <a:solidFill>
                <a:srgbClr val="C00000"/>
              </a:solidFill>
              <a:latin typeface="Calibri" pitchFamily="34" charset="0"/>
            </a:endParaRPr>
          </a:p>
        </p:txBody>
      </p:sp>
      <p:sp>
        <p:nvSpPr>
          <p:cNvPr id="13" name="12 Flecha derecha"/>
          <p:cNvSpPr/>
          <p:nvPr/>
        </p:nvSpPr>
        <p:spPr>
          <a:xfrm>
            <a:off x="4863976" y="1937792"/>
            <a:ext cx="648072" cy="21602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graphicFrame>
        <p:nvGraphicFramePr>
          <p:cNvPr id="14" name="13 Diagrama"/>
          <p:cNvGraphicFramePr/>
          <p:nvPr/>
        </p:nvGraphicFramePr>
        <p:xfrm>
          <a:off x="831528" y="2801888"/>
          <a:ext cx="6408712"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a:hlinkClick r:id="rId7"/>
          </p:cNvPr>
          <p:cNvPicPr>
            <a:picLocks noChangeAspect="1" noChangeArrowheads="1"/>
          </p:cNvPicPr>
          <p:nvPr/>
        </p:nvPicPr>
        <p:blipFill>
          <a:blip r:embed="rId8" cstate="print"/>
          <a:srcRect/>
          <a:stretch>
            <a:fillRect/>
          </a:stretch>
        </p:blipFill>
        <p:spPr bwMode="auto">
          <a:xfrm>
            <a:off x="6232129" y="2585864"/>
            <a:ext cx="3456384" cy="2333078"/>
          </a:xfrm>
          <a:prstGeom prst="rect">
            <a:avLst/>
          </a:prstGeom>
          <a:noFill/>
          <a:ln w="9525">
            <a:noFill/>
            <a:miter lim="800000"/>
            <a:headEnd/>
            <a:tailEnd/>
          </a:ln>
        </p:spPr>
      </p:pic>
      <p:pic>
        <p:nvPicPr>
          <p:cNvPr id="4" name="Picture 3"/>
          <p:cNvPicPr>
            <a:picLocks noChangeAspect="1" noChangeArrowheads="1"/>
          </p:cNvPicPr>
          <p:nvPr/>
        </p:nvPicPr>
        <p:blipFill>
          <a:blip r:embed="rId9" cstate="print"/>
          <a:srcRect/>
          <a:stretch>
            <a:fillRect/>
          </a:stretch>
        </p:blipFill>
        <p:spPr bwMode="auto">
          <a:xfrm>
            <a:off x="6232128" y="5106143"/>
            <a:ext cx="3456385" cy="2173125"/>
          </a:xfrm>
          <a:prstGeom prst="rect">
            <a:avLst/>
          </a:prstGeom>
          <a:noFill/>
          <a:ln w="9525">
            <a:noFill/>
            <a:miter lim="800000"/>
            <a:headEnd/>
            <a:tailEnd/>
          </a:ln>
        </p:spPr>
      </p:pic>
      <p:cxnSp>
        <p:nvCxnSpPr>
          <p:cNvPr id="16" name="15 Conector recto de flecha"/>
          <p:cNvCxnSpPr/>
          <p:nvPr/>
        </p:nvCxnSpPr>
        <p:spPr>
          <a:xfrm>
            <a:off x="7744296" y="3377952"/>
            <a:ext cx="432048"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8" name="17 Conector recto de flecha"/>
          <p:cNvCxnSpPr/>
          <p:nvPr/>
        </p:nvCxnSpPr>
        <p:spPr>
          <a:xfrm flipH="1">
            <a:off x="7600280" y="5970240"/>
            <a:ext cx="36004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 name="Marcador de pie de página 4"/>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demanda</a:t>
            </a:r>
            <a:endParaRPr lang="es-ES" dirty="0"/>
          </a:p>
        </p:txBody>
      </p:sp>
      <p:sp>
        <p:nvSpPr>
          <p:cNvPr id="4" name="2 Marcador de contenido"/>
          <p:cNvSpPr txBox="1">
            <a:spLocks/>
          </p:cNvSpPr>
          <p:nvPr/>
        </p:nvSpPr>
        <p:spPr bwMode="auto">
          <a:xfrm>
            <a:off x="1767632" y="929680"/>
            <a:ext cx="8136904" cy="1152128"/>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Quieres</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r>
              <a:rPr lang="en-US" sz="2800" dirty="0" err="1" smtClean="0">
                <a:solidFill>
                  <a:schemeClr val="accent2"/>
                </a:solidFill>
                <a:latin typeface="Calibri" pitchFamily="34" charset="0"/>
              </a:rPr>
              <a:t>ver</a:t>
            </a:r>
            <a:r>
              <a:rPr lang="en-US" sz="2800" dirty="0" smtClean="0">
                <a:solidFill>
                  <a:schemeClr val="accent2"/>
                </a:solidFill>
                <a:latin typeface="Calibri" pitchFamily="34" charset="0"/>
              </a:rPr>
              <a:t> y </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escuchar</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la </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explicación</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p>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1600" b="0" i="0" u="none" strike="noStrike" kern="1200" cap="none" spc="0" normalizeH="0" baseline="0" noProof="0" dirty="0" err="1" smtClean="0">
                <a:ln>
                  <a:noFill/>
                </a:ln>
                <a:solidFill>
                  <a:schemeClr val="tx1"/>
                </a:solidFill>
                <a:effectLst/>
                <a:uLnTx/>
                <a:uFillTx/>
                <a:latin typeface="Calibri" pitchFamily="34" charset="0"/>
                <a:ea typeface="+mn-ea"/>
                <a:cs typeface="+mn-cs"/>
              </a:rPr>
              <a:t>Pincha</a:t>
            </a:r>
            <a:r>
              <a:rPr kumimoji="0" lang="en-US" sz="1600" b="0" i="0" u="none" strike="noStrike" kern="1200" cap="none" spc="0" normalizeH="0" baseline="0" noProof="0" dirty="0" smtClean="0">
                <a:ln>
                  <a:noFill/>
                </a:ln>
                <a:solidFill>
                  <a:schemeClr val="tx1"/>
                </a:solidFill>
                <a:effectLst/>
                <a:uLnTx/>
                <a:uFillTx/>
                <a:latin typeface="Calibri" pitchFamily="34" charset="0"/>
                <a:ea typeface="+mn-ea"/>
                <a:cs typeface="+mn-cs"/>
              </a:rPr>
              <a:t>  : </a:t>
            </a:r>
            <a:r>
              <a:rPr kumimoji="0" lang="en-US" b="0" i="0" u="none" strike="noStrike" kern="1200" cap="none" spc="0" normalizeH="0" baseline="0" noProof="0" dirty="0" smtClean="0">
                <a:ln>
                  <a:noFill/>
                </a:ln>
                <a:solidFill>
                  <a:schemeClr val="tx1"/>
                </a:solidFill>
                <a:effectLst/>
                <a:uLnTx/>
                <a:uFillTx/>
                <a:latin typeface="Calibri" pitchFamily="34" charset="0"/>
                <a:ea typeface="+mn-ea"/>
                <a:cs typeface="+mn-cs"/>
                <a:hlinkClick r:id="rId2" invalidUrl="http://www.economiavisual.com/html/Intro/Funcion de demanda.htm"/>
              </a:rPr>
              <a:t>economiavisual.com </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Profesor</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Juan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Cantero</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dela</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Universidad de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Cádiz</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a:t>
            </a:r>
          </a:p>
        </p:txBody>
      </p:sp>
      <p:pic>
        <p:nvPicPr>
          <p:cNvPr id="5" name="Picture 10" descr="C:\Users\marta\Pictures\Iconos\auriculares.png"/>
          <p:cNvPicPr>
            <a:picLocks noChangeAspect="1" noChangeArrowheads="1"/>
          </p:cNvPicPr>
          <p:nvPr/>
        </p:nvPicPr>
        <p:blipFill>
          <a:blip r:embed="rId3" cstate="print"/>
          <a:srcRect/>
          <a:stretch>
            <a:fillRect/>
          </a:stretch>
        </p:blipFill>
        <p:spPr bwMode="auto">
          <a:xfrm>
            <a:off x="831528" y="713656"/>
            <a:ext cx="1219200" cy="1219200"/>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2127672" y="1937792"/>
            <a:ext cx="5989909" cy="3162672"/>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5" cstate="print"/>
          <a:srcRect/>
          <a:stretch>
            <a:fillRect/>
          </a:stretch>
        </p:blipFill>
        <p:spPr bwMode="auto">
          <a:xfrm>
            <a:off x="543496" y="5394176"/>
            <a:ext cx="1711077" cy="1711077"/>
          </a:xfrm>
          <a:prstGeom prst="rect">
            <a:avLst/>
          </a:prstGeom>
          <a:noFill/>
          <a:ln w="9525">
            <a:noFill/>
            <a:miter lim="800000"/>
            <a:headEnd/>
            <a:tailEnd/>
          </a:ln>
        </p:spPr>
      </p:pic>
      <p:sp>
        <p:nvSpPr>
          <p:cNvPr id="8" name="2 Marcador de contenido"/>
          <p:cNvSpPr txBox="1">
            <a:spLocks/>
          </p:cNvSpPr>
          <p:nvPr/>
        </p:nvSpPr>
        <p:spPr bwMode="auto">
          <a:xfrm>
            <a:off x="1623616" y="5826224"/>
            <a:ext cx="8136904" cy="1152128"/>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Quieres</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r>
              <a:rPr lang="en-US" sz="2800" dirty="0" err="1" smtClean="0">
                <a:solidFill>
                  <a:schemeClr val="accent2"/>
                </a:solidFill>
                <a:latin typeface="Calibri" pitchFamily="34" charset="0"/>
              </a:rPr>
              <a:t>más</a:t>
            </a:r>
            <a:r>
              <a:rPr lang="en-US" sz="2800" dirty="0" smtClean="0">
                <a:solidFill>
                  <a:schemeClr val="accent2"/>
                </a:solidFill>
                <a:latin typeface="Calibri" pitchFamily="34" charset="0"/>
              </a:rPr>
              <a:t> </a:t>
            </a:r>
            <a:r>
              <a:rPr lang="en-US" sz="2800" dirty="0" err="1" smtClean="0">
                <a:solidFill>
                  <a:schemeClr val="accent2"/>
                </a:solidFill>
                <a:latin typeface="Calibri" pitchFamily="34" charset="0"/>
              </a:rPr>
              <a:t>explicaciones</a:t>
            </a:r>
            <a:r>
              <a:rPr lang="en-US" sz="2800" dirty="0" smtClean="0">
                <a:solidFill>
                  <a:schemeClr val="accent2"/>
                </a:solidFill>
                <a:latin typeface="Calibri" pitchFamily="34" charset="0"/>
              </a:rPr>
              <a:t> en la red</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p>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1600" b="0" i="0" u="none" strike="noStrike" kern="1200" cap="none" spc="0" normalizeH="0" baseline="0" noProof="0" dirty="0" err="1" smtClean="0">
                <a:ln>
                  <a:noFill/>
                </a:ln>
                <a:solidFill>
                  <a:schemeClr val="tx1"/>
                </a:solidFill>
                <a:effectLst/>
                <a:uLnTx/>
                <a:uFillTx/>
                <a:latin typeface="Calibri" pitchFamily="34" charset="0"/>
                <a:ea typeface="+mn-ea"/>
                <a:cs typeface="+mn-cs"/>
              </a:rPr>
              <a:t>Pincha</a:t>
            </a:r>
            <a:r>
              <a:rPr kumimoji="0" lang="en-US" sz="1600" b="0" i="0" u="none" strike="noStrike" kern="1200" cap="none" spc="0" normalizeH="0" baseline="0" noProof="0" dirty="0" smtClean="0">
                <a:ln>
                  <a:noFill/>
                </a:ln>
                <a:solidFill>
                  <a:schemeClr val="tx1"/>
                </a:solidFill>
                <a:effectLst/>
                <a:uLnTx/>
                <a:uFillTx/>
                <a:latin typeface="Calibri" pitchFamily="34" charset="0"/>
                <a:ea typeface="+mn-ea"/>
                <a:cs typeface="+mn-cs"/>
              </a:rPr>
              <a:t>  :  </a:t>
            </a:r>
            <a:r>
              <a:rPr kumimoji="0" lang="en-US" sz="2800" b="0" i="0" u="none" strike="noStrike" kern="1200" cap="none" spc="0" normalizeH="0" baseline="0" noProof="0" dirty="0" err="1" smtClean="0">
                <a:ln>
                  <a:noFill/>
                </a:ln>
                <a:solidFill>
                  <a:schemeClr val="tx1"/>
                </a:solidFill>
                <a:effectLst/>
                <a:uLnTx/>
                <a:uFillTx/>
                <a:latin typeface="Calibri" pitchFamily="34" charset="0"/>
                <a:ea typeface="+mn-ea"/>
                <a:cs typeface="+mn-cs"/>
                <a:hlinkClick r:id="rId6"/>
              </a:rPr>
              <a:t>ciberconta</a:t>
            </a:r>
            <a:endPar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endParaRPr>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demanda</a:t>
            </a:r>
            <a:endParaRPr lang="es-ES" dirty="0"/>
          </a:p>
        </p:txBody>
      </p:sp>
      <p:sp>
        <p:nvSpPr>
          <p:cNvPr id="3" name="2 Marcador de contenido"/>
          <p:cNvSpPr>
            <a:spLocks noGrp="1"/>
          </p:cNvSpPr>
          <p:nvPr>
            <p:ph sz="quarter" idx="1"/>
          </p:nvPr>
        </p:nvSpPr>
        <p:spPr/>
        <p:txBody>
          <a:bodyPr/>
          <a:lstStyle/>
          <a:p>
            <a:pPr marL="514350" indent="-514350">
              <a:buFont typeface="+mj-lt"/>
              <a:buAutoNum type="arabicPeriod"/>
            </a:pPr>
            <a:r>
              <a:rPr lang="es-ES" sz="2400" dirty="0" smtClean="0"/>
              <a:t>¿Cómo afectarían a la curva de la demanda de los siguientes bienes, los hechos que se indican? Dibuja la gráfica y explica:</a:t>
            </a:r>
          </a:p>
          <a:p>
            <a:pPr marL="819150" lvl="1" indent="-514350"/>
            <a:r>
              <a:rPr lang="es-ES" sz="2000" dirty="0" smtClean="0"/>
              <a:t>Al mercado de exprimidores, un encarecimiento de las naranjas</a:t>
            </a:r>
          </a:p>
          <a:p>
            <a:pPr marL="819150" lvl="1" indent="-514350"/>
            <a:r>
              <a:rPr lang="es-ES" sz="2000" dirty="0" smtClean="0"/>
              <a:t>Al uso de autobuses, una bajada en el precio del billete de metro</a:t>
            </a:r>
          </a:p>
          <a:p>
            <a:pPr marL="819150" lvl="1" indent="-514350"/>
            <a:r>
              <a:rPr lang="es-ES" sz="2000" dirty="0" smtClean="0"/>
              <a:t>A la ocupación hotelera, un descenso en la tasa de paro</a:t>
            </a:r>
          </a:p>
          <a:p>
            <a:pPr marL="819150" lvl="1" indent="-514350"/>
            <a:r>
              <a:rPr lang="es-ES" sz="2000" dirty="0" smtClean="0"/>
              <a:t>A los taxis, una campaña de la DGT contra el consumo del alcohol</a:t>
            </a:r>
          </a:p>
          <a:p>
            <a:pPr marL="819150" lvl="1" indent="-514350"/>
            <a:endParaRPr lang="es-ES" sz="2000" dirty="0" smtClean="0"/>
          </a:p>
          <a:p>
            <a:pPr marL="514350" indent="-514350">
              <a:buFont typeface="+mj-lt"/>
              <a:buAutoNum type="arabicPeriod"/>
            </a:pPr>
            <a:r>
              <a:rPr lang="es-ES" sz="2400" dirty="0" smtClean="0"/>
              <a:t>Indique qué causas producirían un desplazamiento de la demanda…</a:t>
            </a:r>
          </a:p>
          <a:p>
            <a:pPr marL="819150" lvl="1" indent="-514350"/>
            <a:r>
              <a:rPr lang="es-ES" sz="2000" dirty="0" smtClean="0"/>
              <a:t>A la izquierda de los </a:t>
            </a:r>
            <a:r>
              <a:rPr lang="es-ES" sz="2000" dirty="0" err="1" smtClean="0"/>
              <a:t>skies</a:t>
            </a:r>
            <a:endParaRPr lang="es-ES" sz="2000" dirty="0" smtClean="0"/>
          </a:p>
          <a:p>
            <a:pPr marL="819150" lvl="1" indent="-514350"/>
            <a:r>
              <a:rPr lang="es-ES" sz="2000" dirty="0" smtClean="0"/>
              <a:t>A la derecha de las operaciones </a:t>
            </a:r>
          </a:p>
          <a:p>
            <a:pPr marL="819150" lvl="1" indent="-514350">
              <a:buNone/>
            </a:pPr>
            <a:r>
              <a:rPr lang="es-ES" sz="2000" dirty="0" smtClean="0"/>
              <a:t>	estéticas para adelgazar</a:t>
            </a:r>
          </a:p>
          <a:p>
            <a:pPr marL="819150" lvl="1" indent="-514350">
              <a:buFont typeface="+mj-lt"/>
              <a:buAutoNum type="arabicPeriod"/>
            </a:pPr>
            <a:endParaRPr lang="es-ES" sz="2000" dirty="0"/>
          </a:p>
        </p:txBody>
      </p:sp>
      <p:sp>
        <p:nvSpPr>
          <p:cNvPr id="4" name="3 CuadroTexto"/>
          <p:cNvSpPr txBox="1"/>
          <p:nvPr/>
        </p:nvSpPr>
        <p:spPr>
          <a:xfrm>
            <a:off x="2199680" y="857672"/>
            <a:ext cx="5184775" cy="584775"/>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a:defRPr/>
            </a:pPr>
            <a:r>
              <a:rPr lang="es-ES" sz="3200" b="1" dirty="0" smtClean="0">
                <a:latin typeface="Calibri" pitchFamily="34" charset="0"/>
              </a:rPr>
              <a:t>Practicamos </a:t>
            </a:r>
            <a:r>
              <a:rPr lang="es-ES" sz="3200" b="1" dirty="0">
                <a:latin typeface="Calibri" pitchFamily="34" charset="0"/>
              </a:rPr>
              <a:t>lo </a:t>
            </a:r>
            <a:r>
              <a:rPr lang="es-ES" sz="3200" b="1" dirty="0" smtClean="0">
                <a:latin typeface="Calibri" pitchFamily="34" charset="0"/>
              </a:rPr>
              <a:t>aprendido</a:t>
            </a:r>
            <a:endParaRPr lang="es-ES" sz="3200" b="1" dirty="0">
              <a:latin typeface="Calibri"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6376144" y="4674096"/>
            <a:ext cx="3052936" cy="2289702"/>
          </a:xfrm>
          <a:prstGeom prst="rect">
            <a:avLst/>
          </a:prstGeom>
          <a:ln>
            <a:noFill/>
          </a:ln>
          <a:effectLst>
            <a:softEdge rad="112500"/>
          </a:effectLst>
        </p:spPr>
      </p:pic>
      <p:sp>
        <p:nvSpPr>
          <p:cNvPr id="5" name="Marcador de pie de página 4"/>
          <p:cNvSpPr>
            <a:spLocks noGrp="1"/>
          </p:cNvSpPr>
          <p:nvPr>
            <p:ph type="ftr" sz="quarter" idx="10"/>
          </p:nvPr>
        </p:nvSpPr>
        <p:spPr/>
        <p:txBody>
          <a:bodyPr/>
          <a:lstStyle/>
          <a:p>
            <a:pPr>
              <a:defRPr/>
            </a:pP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sp>
        <p:nvSpPr>
          <p:cNvPr id="3" name="2 Marcador de texto"/>
          <p:cNvSpPr>
            <a:spLocks noGrp="1"/>
          </p:cNvSpPr>
          <p:nvPr>
            <p:ph type="body" idx="1"/>
          </p:nvPr>
        </p:nvSpPr>
        <p:spPr/>
        <p:txBody>
          <a:bodyPr/>
          <a:lstStyle/>
          <a:p>
            <a:endParaRPr lang="es-ES"/>
          </a:p>
        </p:txBody>
      </p:sp>
      <p:pic>
        <p:nvPicPr>
          <p:cNvPr id="5121" name="Picture 1"/>
          <p:cNvPicPr>
            <a:picLocks noChangeAspect="1" noChangeArrowheads="1"/>
          </p:cNvPicPr>
          <p:nvPr/>
        </p:nvPicPr>
        <p:blipFill>
          <a:blip r:embed="rId2" cstate="print"/>
          <a:srcRect/>
          <a:stretch>
            <a:fillRect/>
          </a:stretch>
        </p:blipFill>
        <p:spPr bwMode="auto">
          <a:xfrm>
            <a:off x="2293918" y="3238496"/>
            <a:ext cx="5408666" cy="3586181"/>
          </a:xfrm>
          <a:prstGeom prst="rect">
            <a:avLst/>
          </a:prstGeom>
          <a:ln>
            <a:noFill/>
          </a:ln>
          <a:effectLst>
            <a:softEdge rad="112500"/>
          </a:effectLst>
        </p:spPr>
      </p:pic>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demanda</a:t>
            </a:r>
            <a:endParaRPr lang="es-ES" dirty="0"/>
          </a:p>
        </p:txBody>
      </p:sp>
      <p:sp>
        <p:nvSpPr>
          <p:cNvPr id="3" name="2 Marcador de contenido"/>
          <p:cNvSpPr>
            <a:spLocks noGrp="1"/>
          </p:cNvSpPr>
          <p:nvPr>
            <p:ph sz="quarter" idx="1"/>
          </p:nvPr>
        </p:nvSpPr>
        <p:spPr>
          <a:xfrm>
            <a:off x="903536" y="1721768"/>
            <a:ext cx="8636000" cy="1337237"/>
          </a:xfrm>
        </p:spPr>
        <p:txBody>
          <a:bodyPr/>
          <a:lstStyle/>
          <a:p>
            <a:r>
              <a:rPr lang="es-ES" sz="2400" dirty="0" smtClean="0"/>
              <a:t>Mide la sensibilidad de los demandantes a los cambios de precio. Cuanto más elástica es la demanda, más le influye una subida o bajada de precios</a:t>
            </a:r>
          </a:p>
          <a:p>
            <a:endParaRPr lang="es-ES" dirty="0"/>
          </a:p>
        </p:txBody>
      </p:sp>
      <p:grpSp>
        <p:nvGrpSpPr>
          <p:cNvPr id="4" name="6 Grupo"/>
          <p:cNvGrpSpPr/>
          <p:nvPr/>
        </p:nvGrpSpPr>
        <p:grpSpPr>
          <a:xfrm>
            <a:off x="615504" y="857672"/>
            <a:ext cx="4032448" cy="792088"/>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b="1" dirty="0" smtClean="0">
                  <a:latin typeface="Calibri" pitchFamily="34" charset="0"/>
                </a:rPr>
                <a:t>ELASTICIDAD DE LA DEMANDA</a:t>
              </a:r>
              <a:endParaRPr lang="es-ES" sz="2000" b="1" dirty="0">
                <a:latin typeface="Calibri" pitchFamily="34" charset="0"/>
              </a:endParaRPr>
            </a:p>
          </p:txBody>
        </p:sp>
      </p:grpSp>
      <p:sp>
        <p:nvSpPr>
          <p:cNvPr id="1026"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7512" y="3089920"/>
            <a:ext cx="8399143" cy="1080120"/>
          </a:xfrm>
          <a:prstGeom prst="rect">
            <a:avLst/>
          </a:prstGeom>
          <a:noFill/>
        </p:spPr>
      </p:pic>
      <p:graphicFrame>
        <p:nvGraphicFramePr>
          <p:cNvPr id="11" name="10 Tabla"/>
          <p:cNvGraphicFramePr>
            <a:graphicFrameLocks noGrp="1"/>
          </p:cNvGraphicFramePr>
          <p:nvPr/>
        </p:nvGraphicFramePr>
        <p:xfrm>
          <a:off x="1047553" y="4458072"/>
          <a:ext cx="6984776" cy="2013305"/>
        </p:xfrm>
        <a:graphic>
          <a:graphicData uri="http://schemas.openxmlformats.org/drawingml/2006/table">
            <a:tbl>
              <a:tblPr firstRow="1" bandRow="1">
                <a:tableStyleId>{8A107856-5554-42FB-B03E-39F5DBC370BA}</a:tableStyleId>
              </a:tblPr>
              <a:tblGrid>
                <a:gridCol w="591931"/>
                <a:gridCol w="1657405"/>
                <a:gridCol w="4735440"/>
              </a:tblGrid>
              <a:tr h="845311">
                <a:tc>
                  <a:txBody>
                    <a:bodyPr/>
                    <a:lstStyle/>
                    <a:p>
                      <a:r>
                        <a:rPr lang="es-ES" sz="2400" dirty="0" smtClean="0">
                          <a:latin typeface="Calibri" pitchFamily="34" charset="0"/>
                        </a:rPr>
                        <a:t>E&gt;1</a:t>
                      </a:r>
                      <a:endParaRPr lang="es-ES" sz="2400" dirty="0">
                        <a:latin typeface="Calibri" pitchFamily="34" charset="0"/>
                      </a:endParaRPr>
                    </a:p>
                  </a:txBody>
                  <a:tcPr/>
                </a:tc>
                <a:tc>
                  <a:txBody>
                    <a:bodyPr/>
                    <a:lstStyle/>
                    <a:p>
                      <a:r>
                        <a:rPr lang="es-ES" dirty="0" smtClean="0">
                          <a:latin typeface="Calibri" pitchFamily="34" charset="0"/>
                        </a:rPr>
                        <a:t>Demanda elástica</a:t>
                      </a:r>
                      <a:endParaRPr lang="es-ES" dirty="0">
                        <a:latin typeface="Calibri" pitchFamily="34" charset="0"/>
                      </a:endParaRPr>
                    </a:p>
                  </a:txBody>
                  <a:tcPr/>
                </a:tc>
                <a:tc>
                  <a:txBody>
                    <a:bodyPr/>
                    <a:lstStyle/>
                    <a:p>
                      <a:r>
                        <a:rPr lang="es-ES" dirty="0" smtClean="0">
                          <a:latin typeface="Calibri" pitchFamily="34" charset="0"/>
                        </a:rPr>
                        <a:t>Los demandantes son sensibles a los cambios de precio.</a:t>
                      </a:r>
                      <a:r>
                        <a:rPr lang="es-ES" baseline="0" dirty="0" smtClean="0">
                          <a:latin typeface="Calibri" pitchFamily="34" charset="0"/>
                        </a:rPr>
                        <a:t> Ante un aumento del precio, la cantidad disminuye en mayor proporción</a:t>
                      </a:r>
                      <a:endParaRPr lang="es-ES" dirty="0">
                        <a:latin typeface="Calibri" pitchFamily="34" charset="0"/>
                      </a:endParaRPr>
                    </a:p>
                  </a:txBody>
                  <a:tcPr/>
                </a:tc>
              </a:tr>
              <a:tr h="1098905">
                <a:tc>
                  <a:txBody>
                    <a:bodyPr/>
                    <a:lstStyle/>
                    <a:p>
                      <a:r>
                        <a:rPr lang="es-ES" sz="2400" dirty="0" smtClean="0">
                          <a:latin typeface="Calibri" pitchFamily="34" charset="0"/>
                        </a:rPr>
                        <a:t>E&gt;1</a:t>
                      </a:r>
                      <a:endParaRPr lang="es-ES" sz="2400" dirty="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latin typeface="Calibri" pitchFamily="34" charset="0"/>
                        </a:rPr>
                        <a:t>Demanda inelástica</a:t>
                      </a:r>
                    </a:p>
                    <a:p>
                      <a:endParaRPr lang="es-ES" dirty="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latin typeface="Calibri" pitchFamily="34" charset="0"/>
                        </a:rPr>
                        <a:t>Los demandantes son poco sensibles a los cambios de precio.</a:t>
                      </a:r>
                      <a:r>
                        <a:rPr lang="es-ES" baseline="0" dirty="0" smtClean="0">
                          <a:latin typeface="Calibri" pitchFamily="34" charset="0"/>
                        </a:rPr>
                        <a:t> Ante un aumento del precio, la cantidad disminuye en menor proporción</a:t>
                      </a:r>
                      <a:endParaRPr lang="es-ES" dirty="0" smtClean="0">
                        <a:latin typeface="Calibri" pitchFamily="34" charset="0"/>
                      </a:endParaRPr>
                    </a:p>
                  </a:txBody>
                  <a:tcPr/>
                </a:tc>
              </a:tr>
            </a:tbl>
          </a:graphicData>
        </a:graphic>
      </p:graphicFrame>
      <p:sp>
        <p:nvSpPr>
          <p:cNvPr id="7" name="Marcador de pie de página 6"/>
          <p:cNvSpPr>
            <a:spLocks noGrp="1"/>
          </p:cNvSpPr>
          <p:nvPr>
            <p:ph type="ftr" sz="quarter" idx="10"/>
          </p:nvPr>
        </p:nvSpPr>
        <p:spPr/>
        <p:txBody>
          <a:bodyPr/>
          <a:lstStyle/>
          <a:p>
            <a:pPr>
              <a:defRPr/>
            </a:pP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graphicFrame>
        <p:nvGraphicFramePr>
          <p:cNvPr id="5" name="4 Marcador de contenido"/>
          <p:cNvGraphicFramePr>
            <a:graphicFrameLocks noGrp="1"/>
          </p:cNvGraphicFramePr>
          <p:nvPr>
            <p:ph sz="quarter" idx="1"/>
          </p:nvPr>
        </p:nvGraphicFramePr>
        <p:xfrm>
          <a:off x="1335584" y="1649760"/>
          <a:ext cx="2047776" cy="1112520"/>
        </p:xfrm>
        <a:graphic>
          <a:graphicData uri="http://schemas.openxmlformats.org/drawingml/2006/table">
            <a:tbl>
              <a:tblPr firstRow="1" bandRow="1">
                <a:tableStyleId>{21E4AEA4-8DFA-4A89-87EB-49C32662AFE0}</a:tableStyleId>
              </a:tblPr>
              <a:tblGrid>
                <a:gridCol w="1023888"/>
                <a:gridCol w="1023888"/>
              </a:tblGrid>
              <a:tr h="370840">
                <a:tc>
                  <a:txBody>
                    <a:bodyPr/>
                    <a:lstStyle/>
                    <a:p>
                      <a:pPr algn="ctr"/>
                      <a:r>
                        <a:rPr lang="es-ES" dirty="0" smtClean="0"/>
                        <a:t>p</a:t>
                      </a:r>
                      <a:endParaRPr lang="es-ES" dirty="0"/>
                    </a:p>
                  </a:txBody>
                  <a:tcPr/>
                </a:tc>
                <a:tc>
                  <a:txBody>
                    <a:bodyPr/>
                    <a:lstStyle/>
                    <a:p>
                      <a:pPr algn="ctr"/>
                      <a:r>
                        <a:rPr lang="es-ES" dirty="0" smtClean="0"/>
                        <a:t>Q</a:t>
                      </a:r>
                      <a:endParaRPr lang="es-ES" dirty="0"/>
                    </a:p>
                  </a:txBody>
                  <a:tcPr/>
                </a:tc>
              </a:tr>
              <a:tr h="370840">
                <a:tc>
                  <a:txBody>
                    <a:bodyPr/>
                    <a:lstStyle/>
                    <a:p>
                      <a:pPr algn="ctr"/>
                      <a:r>
                        <a:rPr lang="es-ES" dirty="0" smtClean="0"/>
                        <a:t>16000</a:t>
                      </a:r>
                      <a:endParaRPr lang="es-ES" dirty="0"/>
                    </a:p>
                  </a:txBody>
                  <a:tcPr/>
                </a:tc>
                <a:tc>
                  <a:txBody>
                    <a:bodyPr/>
                    <a:lstStyle/>
                    <a:p>
                      <a:pPr algn="ctr"/>
                      <a:r>
                        <a:rPr lang="es-ES" dirty="0" smtClean="0"/>
                        <a:t>20000</a:t>
                      </a:r>
                      <a:endParaRPr lang="es-ES" dirty="0"/>
                    </a:p>
                  </a:txBody>
                  <a:tcPr/>
                </a:tc>
              </a:tr>
              <a:tr h="370840">
                <a:tc>
                  <a:txBody>
                    <a:bodyPr/>
                    <a:lstStyle/>
                    <a:p>
                      <a:pPr algn="ctr"/>
                      <a:r>
                        <a:rPr lang="es-ES" dirty="0" smtClean="0"/>
                        <a:t>15000</a:t>
                      </a:r>
                      <a:endParaRPr lang="es-ES" dirty="0"/>
                    </a:p>
                  </a:txBody>
                  <a:tcPr/>
                </a:tc>
                <a:tc>
                  <a:txBody>
                    <a:bodyPr/>
                    <a:lstStyle/>
                    <a:p>
                      <a:pPr algn="ctr"/>
                      <a:r>
                        <a:rPr lang="es-ES" dirty="0" smtClean="0"/>
                        <a:t>30000</a:t>
                      </a:r>
                      <a:endParaRPr lang="es-ES" dirty="0"/>
                    </a:p>
                  </a:txBody>
                  <a:tcPr/>
                </a:tc>
              </a:tr>
            </a:tbl>
          </a:graphicData>
        </a:graphic>
      </p:graphicFrame>
      <p:sp>
        <p:nvSpPr>
          <p:cNvPr id="4" name="3 CuadroTexto"/>
          <p:cNvSpPr txBox="1"/>
          <p:nvPr/>
        </p:nvSpPr>
        <p:spPr>
          <a:xfrm>
            <a:off x="1047552" y="929680"/>
            <a:ext cx="2520280" cy="461665"/>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defRPr/>
            </a:pPr>
            <a:r>
              <a:rPr lang="es-ES" b="1" dirty="0" smtClean="0">
                <a:latin typeface="Calibri" pitchFamily="34" charset="0"/>
              </a:rPr>
              <a:t>CASO 1: COCHES</a:t>
            </a:r>
            <a:endParaRPr lang="es-ES" b="1" dirty="0">
              <a:latin typeface="Calibri"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831528" y="2441848"/>
            <a:ext cx="288032" cy="28803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831528" y="2009800"/>
            <a:ext cx="281558" cy="281558"/>
          </a:xfrm>
          <a:prstGeom prst="rect">
            <a:avLst/>
          </a:prstGeom>
          <a:noFill/>
          <a:ln w="9525">
            <a:noFill/>
            <a:miter lim="800000"/>
            <a:headEnd/>
            <a:tailEnd/>
          </a:ln>
        </p:spPr>
      </p:pic>
      <p:graphicFrame>
        <p:nvGraphicFramePr>
          <p:cNvPr id="8" name="7 Gráfico"/>
          <p:cNvGraphicFramePr/>
          <p:nvPr/>
        </p:nvGraphicFramePr>
        <p:xfrm>
          <a:off x="4294182" y="1095356"/>
          <a:ext cx="3746707" cy="2232248"/>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5"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79472" y="3452810"/>
            <a:ext cx="8225594" cy="1357426"/>
          </a:xfrm>
          <a:prstGeom prst="rect">
            <a:avLst/>
          </a:prstGeom>
          <a:noFill/>
        </p:spPr>
      </p:pic>
      <p:sp>
        <p:nvSpPr>
          <p:cNvPr id="10" name="2 Marcador de contenido"/>
          <p:cNvSpPr txBox="1">
            <a:spLocks/>
          </p:cNvSpPr>
          <p:nvPr/>
        </p:nvSpPr>
        <p:spPr bwMode="auto">
          <a:xfrm>
            <a:off x="1150910" y="5167322"/>
            <a:ext cx="8072494" cy="185738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101599" tIns="50799" rIns="101599" bIns="50799" numCol="1" anchor="t" anchorCtr="0" compatLnSpc="1">
            <a:prstTxWarp prst="textNoShape">
              <a:avLst/>
            </a:prstTxWarp>
          </a:bodyPr>
          <a:lstStyle/>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b="1" i="0" u="none" strike="noStrike" kern="1200" cap="none" spc="0" normalizeH="0" baseline="0" noProof="0" dirty="0" smtClean="0">
                <a:ln>
                  <a:noFill/>
                </a:ln>
                <a:solidFill>
                  <a:schemeClr val="accent2"/>
                </a:solidFill>
                <a:effectLst/>
                <a:uLnTx/>
                <a:uFillTx/>
                <a:latin typeface="Calibri" pitchFamily="34" charset="0"/>
                <a:ea typeface="+mn-ea"/>
                <a:cs typeface="+mn-cs"/>
              </a:rPr>
              <a:t>E=5,5 &gt; 1 DEMANDA ELÁSTICA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dirty="0" smtClean="0">
                <a:latin typeface="Calibri" pitchFamily="34" charset="0"/>
              </a:rPr>
              <a:t>La demanda es muy sensible a los cambios de precio.</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b="0" i="0" u="none" strike="noStrike" kern="1200" cap="none" spc="0" normalizeH="0" baseline="0" noProof="0" dirty="0" smtClean="0">
                <a:ln>
                  <a:noFill/>
                </a:ln>
                <a:solidFill>
                  <a:schemeClr val="tx1"/>
                </a:solidFill>
                <a:effectLst/>
                <a:uLnTx/>
                <a:uFillTx/>
                <a:latin typeface="Calibri" pitchFamily="34" charset="0"/>
                <a:ea typeface="+mn-ea"/>
                <a:cs typeface="+mn-cs"/>
              </a:rPr>
              <a:t>Ante</a:t>
            </a:r>
            <a:r>
              <a:rPr kumimoji="0" lang="es-ES" b="0" i="0" u="none" strike="noStrike" kern="1200" cap="none" spc="0" normalizeH="0" noProof="0" dirty="0" smtClean="0">
                <a:ln>
                  <a:noFill/>
                </a:ln>
                <a:solidFill>
                  <a:schemeClr val="tx1"/>
                </a:solidFill>
                <a:effectLst/>
                <a:uLnTx/>
                <a:uFillTx/>
                <a:latin typeface="Calibri" pitchFamily="34" charset="0"/>
                <a:ea typeface="+mn-ea"/>
                <a:cs typeface="+mn-cs"/>
              </a:rPr>
              <a:t> una subida de los precios del 6,6%, la cantidad disminuye en un 33,3%, o sea, en mucha mayor proporción</a:t>
            </a:r>
            <a:endParaRPr kumimoji="0" lang="es-ES"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endParaRPr kumimoji="0" lang="es-ES" b="1" i="0" u="none" strike="noStrike" kern="1200" cap="none" spc="0" normalizeH="0" baseline="0" noProof="0" dirty="0" smtClean="0">
              <a:ln>
                <a:noFill/>
              </a:ln>
              <a:solidFill>
                <a:schemeClr val="accent2"/>
              </a:solidFill>
              <a:effectLst/>
              <a:uLnTx/>
              <a:uFillTx/>
              <a:latin typeface="Calibri" pitchFamily="34" charset="0"/>
              <a:ea typeface="+mn-ea"/>
              <a:cs typeface="+mn-cs"/>
            </a:endParaRPr>
          </a:p>
        </p:txBody>
      </p:sp>
      <p:pic>
        <p:nvPicPr>
          <p:cNvPr id="4097" name="Picture 1"/>
          <p:cNvPicPr>
            <a:picLocks noChangeAspect="1" noChangeArrowheads="1"/>
          </p:cNvPicPr>
          <p:nvPr/>
        </p:nvPicPr>
        <p:blipFill>
          <a:blip r:embed="rId6" cstate="print"/>
          <a:srcRect t="11340" r="15251" b="15206"/>
          <a:stretch>
            <a:fillRect/>
          </a:stretch>
        </p:blipFill>
        <p:spPr bwMode="auto">
          <a:xfrm>
            <a:off x="7866082" y="1523984"/>
            <a:ext cx="1714512" cy="1113071"/>
          </a:xfrm>
          <a:prstGeom prst="rect">
            <a:avLst/>
          </a:prstGeom>
          <a:ln>
            <a:noFill/>
          </a:ln>
          <a:effectLst>
            <a:outerShdw blurRad="292100" dist="139700" dir="2700000" algn="tl" rotWithShape="0">
              <a:srgbClr val="333333">
                <a:alpha val="65000"/>
              </a:srgbClr>
            </a:outerShdw>
          </a:effectLst>
        </p:spPr>
      </p:pic>
      <p:sp>
        <p:nvSpPr>
          <p:cNvPr id="6" name="Marcador de pie de página 5"/>
          <p:cNvSpPr>
            <a:spLocks noGrp="1"/>
          </p:cNvSpPr>
          <p:nvPr>
            <p:ph type="ftr" sz="quarter" idx="10"/>
          </p:nvPr>
        </p:nvSpPr>
        <p:spPr/>
        <p:txBody>
          <a:bodyPr/>
          <a:lstStyle/>
          <a:p>
            <a:pPr>
              <a:defRPr/>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graphicFrame>
        <p:nvGraphicFramePr>
          <p:cNvPr id="5" name="4 Marcador de contenido"/>
          <p:cNvGraphicFramePr>
            <a:graphicFrameLocks noGrp="1"/>
          </p:cNvGraphicFramePr>
          <p:nvPr>
            <p:ph sz="quarter" idx="1"/>
          </p:nvPr>
        </p:nvGraphicFramePr>
        <p:xfrm>
          <a:off x="1335584" y="1649760"/>
          <a:ext cx="2047776" cy="1112520"/>
        </p:xfrm>
        <a:graphic>
          <a:graphicData uri="http://schemas.openxmlformats.org/drawingml/2006/table">
            <a:tbl>
              <a:tblPr firstRow="1" bandRow="1">
                <a:tableStyleId>{21E4AEA4-8DFA-4A89-87EB-49C32662AFE0}</a:tableStyleId>
              </a:tblPr>
              <a:tblGrid>
                <a:gridCol w="1023888"/>
                <a:gridCol w="1023888"/>
              </a:tblGrid>
              <a:tr h="370840">
                <a:tc>
                  <a:txBody>
                    <a:bodyPr/>
                    <a:lstStyle/>
                    <a:p>
                      <a:pPr algn="ctr"/>
                      <a:r>
                        <a:rPr lang="es-ES" dirty="0" smtClean="0"/>
                        <a:t>p</a:t>
                      </a:r>
                      <a:endParaRPr lang="es-ES" dirty="0"/>
                    </a:p>
                  </a:txBody>
                  <a:tcPr/>
                </a:tc>
                <a:tc>
                  <a:txBody>
                    <a:bodyPr/>
                    <a:lstStyle/>
                    <a:p>
                      <a:pPr algn="ctr"/>
                      <a:r>
                        <a:rPr lang="es-ES" dirty="0" smtClean="0"/>
                        <a:t>Q</a:t>
                      </a:r>
                      <a:endParaRPr lang="es-ES" dirty="0"/>
                    </a:p>
                  </a:txBody>
                  <a:tcPr/>
                </a:tc>
              </a:tr>
              <a:tr h="370840">
                <a:tc>
                  <a:txBody>
                    <a:bodyPr/>
                    <a:lstStyle/>
                    <a:p>
                      <a:pPr algn="ctr"/>
                      <a:r>
                        <a:rPr lang="es-ES" dirty="0" smtClean="0"/>
                        <a:t>80</a:t>
                      </a:r>
                      <a:endParaRPr lang="es-ES" dirty="0"/>
                    </a:p>
                  </a:txBody>
                  <a:tcPr/>
                </a:tc>
                <a:tc>
                  <a:txBody>
                    <a:bodyPr/>
                    <a:lstStyle/>
                    <a:p>
                      <a:pPr algn="ctr"/>
                      <a:r>
                        <a:rPr lang="es-ES" dirty="0" smtClean="0"/>
                        <a:t>980</a:t>
                      </a:r>
                      <a:endParaRPr lang="es-ES" dirty="0"/>
                    </a:p>
                  </a:txBody>
                  <a:tcPr/>
                </a:tc>
              </a:tr>
              <a:tr h="370840">
                <a:tc>
                  <a:txBody>
                    <a:bodyPr/>
                    <a:lstStyle/>
                    <a:p>
                      <a:pPr algn="ctr"/>
                      <a:r>
                        <a:rPr lang="es-ES" dirty="0" smtClean="0"/>
                        <a:t>70</a:t>
                      </a:r>
                      <a:endParaRPr lang="es-ES" dirty="0"/>
                    </a:p>
                  </a:txBody>
                  <a:tcPr/>
                </a:tc>
                <a:tc>
                  <a:txBody>
                    <a:bodyPr/>
                    <a:lstStyle/>
                    <a:p>
                      <a:pPr algn="ctr"/>
                      <a:r>
                        <a:rPr lang="es-ES" dirty="0" smtClean="0"/>
                        <a:t>1000</a:t>
                      </a:r>
                      <a:endParaRPr lang="es-ES" dirty="0"/>
                    </a:p>
                  </a:txBody>
                  <a:tcPr/>
                </a:tc>
              </a:tr>
            </a:tbl>
          </a:graphicData>
        </a:graphic>
      </p:graphicFrame>
      <p:sp>
        <p:nvSpPr>
          <p:cNvPr id="4" name="3 CuadroTexto"/>
          <p:cNvSpPr txBox="1"/>
          <p:nvPr/>
        </p:nvSpPr>
        <p:spPr>
          <a:xfrm>
            <a:off x="1047552" y="929680"/>
            <a:ext cx="2808312" cy="461665"/>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defRPr/>
            </a:pPr>
            <a:r>
              <a:rPr lang="es-ES" b="1" dirty="0" smtClean="0">
                <a:latin typeface="Calibri" pitchFamily="34" charset="0"/>
              </a:rPr>
              <a:t>CASO 2: PETRÓLEO</a:t>
            </a:r>
            <a:endParaRPr lang="es-ES" b="1" dirty="0">
              <a:latin typeface="Calibri"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831528" y="2441848"/>
            <a:ext cx="288032" cy="28803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831528" y="2009800"/>
            <a:ext cx="281558" cy="281558"/>
          </a:xfrm>
          <a:prstGeom prst="rect">
            <a:avLst/>
          </a:prstGeom>
          <a:noFill/>
          <a:ln w="9525">
            <a:noFill/>
            <a:miter lim="800000"/>
            <a:headEnd/>
            <a:tailEnd/>
          </a:ln>
        </p:spPr>
      </p:pic>
      <p:graphicFrame>
        <p:nvGraphicFramePr>
          <p:cNvPr id="8" name="7 Gráfico"/>
          <p:cNvGraphicFramePr/>
          <p:nvPr/>
        </p:nvGraphicFramePr>
        <p:xfrm>
          <a:off x="5872088" y="857672"/>
          <a:ext cx="2664296" cy="2376264"/>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 name="2 Marcador de contenido"/>
          <p:cNvSpPr txBox="1">
            <a:spLocks/>
          </p:cNvSpPr>
          <p:nvPr/>
        </p:nvSpPr>
        <p:spPr bwMode="auto">
          <a:xfrm>
            <a:off x="1047552" y="5167322"/>
            <a:ext cx="8712968" cy="185738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101599" tIns="50799" rIns="101599" bIns="50799" numCol="1" anchor="t" anchorCtr="0" compatLnSpc="1">
            <a:prstTxWarp prst="textNoShape">
              <a:avLst/>
            </a:prstTxWarp>
          </a:bodyPr>
          <a:lstStyle/>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b="1" i="0" u="none" strike="noStrike" kern="1200" cap="none" spc="0" normalizeH="0" baseline="0" noProof="0" dirty="0" smtClean="0">
                <a:ln>
                  <a:noFill/>
                </a:ln>
                <a:solidFill>
                  <a:schemeClr val="accent2"/>
                </a:solidFill>
                <a:effectLst/>
                <a:uLnTx/>
                <a:uFillTx/>
                <a:latin typeface="Calibri" pitchFamily="34" charset="0"/>
                <a:ea typeface="+mn-ea"/>
                <a:cs typeface="+mn-cs"/>
              </a:rPr>
              <a:t>E=5,5 &gt; 1 DEMANDA INELÁSTICA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dirty="0" smtClean="0">
                <a:latin typeface="Calibri" pitchFamily="34" charset="0"/>
              </a:rPr>
              <a:t>La demanda es poco sensible a los cambios de precio.</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b="0" i="0" u="none" strike="noStrike" kern="1200" cap="none" spc="0" normalizeH="0" baseline="0" noProof="0" dirty="0" smtClean="0">
                <a:ln>
                  <a:noFill/>
                </a:ln>
                <a:solidFill>
                  <a:schemeClr val="tx1"/>
                </a:solidFill>
                <a:effectLst/>
                <a:uLnTx/>
                <a:uFillTx/>
                <a:latin typeface="Calibri" pitchFamily="34" charset="0"/>
                <a:ea typeface="+mn-ea"/>
                <a:cs typeface="+mn-cs"/>
              </a:rPr>
              <a:t>Ante</a:t>
            </a:r>
            <a:r>
              <a:rPr kumimoji="0" lang="es-ES" b="0" i="0" u="none" strike="noStrike" kern="1200" cap="none" spc="0" normalizeH="0" noProof="0" dirty="0" smtClean="0">
                <a:ln>
                  <a:noFill/>
                </a:ln>
                <a:solidFill>
                  <a:schemeClr val="tx1"/>
                </a:solidFill>
                <a:effectLst/>
                <a:uLnTx/>
                <a:uFillTx/>
                <a:latin typeface="Calibri" pitchFamily="34" charset="0"/>
                <a:ea typeface="+mn-ea"/>
                <a:cs typeface="+mn-cs"/>
              </a:rPr>
              <a:t> una subida de los precios del 14,2%, la cantidad demandada sólo disminuye en un 2%, o sea, en mucha menor proporción</a:t>
            </a:r>
            <a:endParaRPr kumimoji="0" lang="es-ES"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endParaRPr kumimoji="0" lang="es-ES" b="1" i="0" u="none" strike="noStrike" kern="1200" cap="none" spc="0" normalizeH="0" baseline="0" noProof="0" dirty="0" smtClean="0">
              <a:ln>
                <a:noFill/>
              </a:ln>
              <a:solidFill>
                <a:schemeClr val="accent2"/>
              </a:solidFill>
              <a:effectLst/>
              <a:uLnTx/>
              <a:uFillTx/>
              <a:latin typeface="Calibri" pitchFamily="34" charset="0"/>
              <a:ea typeface="+mn-ea"/>
              <a:cs typeface="+mn-cs"/>
            </a:endParaRPr>
          </a:p>
        </p:txBody>
      </p:sp>
      <p:sp>
        <p:nvSpPr>
          <p:cNvPr id="6"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7"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03536" y="3161928"/>
            <a:ext cx="8305639" cy="1512168"/>
          </a:xfrm>
          <a:prstGeom prst="rect">
            <a:avLst/>
          </a:prstGeom>
          <a:noFill/>
        </p:spPr>
      </p:pic>
      <p:sp>
        <p:nvSpPr>
          <p:cNvPr id="9" name="Marcador de pie de página 8"/>
          <p:cNvSpPr>
            <a:spLocks noGrp="1"/>
          </p:cNvSpPr>
          <p:nvPr>
            <p:ph type="ftr" sz="quarter" idx="10"/>
          </p:nvPr>
        </p:nvSpPr>
        <p:spPr/>
        <p:txBody>
          <a:bodyPr/>
          <a:lstStyle/>
          <a:p>
            <a:pPr>
              <a:defRPr/>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sp>
        <p:nvSpPr>
          <p:cNvPr id="3" name="2 Marcador de contenido"/>
          <p:cNvSpPr>
            <a:spLocks noGrp="1"/>
          </p:cNvSpPr>
          <p:nvPr>
            <p:ph sz="quarter" idx="1"/>
          </p:nvPr>
        </p:nvSpPr>
        <p:spPr>
          <a:xfrm>
            <a:off x="1016000" y="1608667"/>
            <a:ext cx="6080224" cy="5080000"/>
          </a:xfrm>
        </p:spPr>
        <p:txBody>
          <a:bodyPr/>
          <a:lstStyle/>
          <a:p>
            <a:r>
              <a:rPr lang="es-ES" sz="2400" dirty="0" smtClean="0"/>
              <a:t>Si un bien tiene muchos sustitutivos, su demanda tiende a ser elástica</a:t>
            </a:r>
          </a:p>
          <a:p>
            <a:endParaRPr lang="es-ES" sz="2400" dirty="0" smtClean="0"/>
          </a:p>
          <a:p>
            <a:r>
              <a:rPr lang="es-ES" sz="2400" dirty="0" smtClean="0"/>
              <a:t>A corto plazo la demanda de los bienes es inelástica, ya que no reaccionamos con rapidez ante un cambio de precio</a:t>
            </a:r>
          </a:p>
          <a:p>
            <a:endParaRPr lang="es-ES" sz="2400" dirty="0" smtClean="0"/>
          </a:p>
          <a:p>
            <a:r>
              <a:rPr lang="es-ES" sz="2400" dirty="0" smtClean="0"/>
              <a:t>Bienes muy baratos: suelen tener demanda inelástica </a:t>
            </a:r>
          </a:p>
          <a:p>
            <a:endParaRPr lang="es-ES" sz="2400" dirty="0" smtClean="0"/>
          </a:p>
          <a:p>
            <a:r>
              <a:rPr lang="es-ES" sz="2400" dirty="0" smtClean="0"/>
              <a:t>Bienes necesarios: suelen tener demanda inelástica</a:t>
            </a:r>
            <a:endParaRPr lang="es-ES" sz="2400" dirty="0"/>
          </a:p>
        </p:txBody>
      </p:sp>
      <p:sp>
        <p:nvSpPr>
          <p:cNvPr id="4" name="3 CuadroTexto"/>
          <p:cNvSpPr txBox="1"/>
          <p:nvPr/>
        </p:nvSpPr>
        <p:spPr>
          <a:xfrm>
            <a:off x="1047552" y="929680"/>
            <a:ext cx="5328592" cy="400110"/>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defRPr/>
            </a:pPr>
            <a:r>
              <a:rPr lang="es-ES" sz="2000" b="1" dirty="0" smtClean="0">
                <a:latin typeface="Calibri" pitchFamily="34" charset="0"/>
              </a:rPr>
              <a:t>FACTORES QUE INFLUYEN EN LA ELASTICIDAD</a:t>
            </a:r>
            <a:endParaRPr lang="es-ES" sz="2000" b="1" dirty="0">
              <a:latin typeface="Calibri" pitchFamily="34" charset="0"/>
            </a:endParaRPr>
          </a:p>
        </p:txBody>
      </p:sp>
      <p:pic>
        <p:nvPicPr>
          <p:cNvPr id="30724" name="Picture 4"/>
          <p:cNvPicPr>
            <a:picLocks noChangeAspect="1" noChangeArrowheads="1"/>
          </p:cNvPicPr>
          <p:nvPr/>
        </p:nvPicPr>
        <p:blipFill>
          <a:blip r:embed="rId2" cstate="print"/>
          <a:srcRect/>
          <a:stretch>
            <a:fillRect/>
          </a:stretch>
        </p:blipFill>
        <p:spPr bwMode="auto">
          <a:xfrm>
            <a:off x="7240240" y="1217712"/>
            <a:ext cx="1728192" cy="1440160"/>
          </a:xfrm>
          <a:prstGeom prst="rect">
            <a:avLst/>
          </a:prstGeom>
          <a:noFill/>
          <a:ln w="9525">
            <a:noFill/>
            <a:miter lim="800000"/>
            <a:headEnd/>
            <a:tailEnd/>
          </a:ln>
        </p:spPr>
      </p:pic>
      <p:pic>
        <p:nvPicPr>
          <p:cNvPr id="30726" name="Picture 6"/>
          <p:cNvPicPr>
            <a:picLocks noChangeAspect="1" noChangeArrowheads="1"/>
          </p:cNvPicPr>
          <p:nvPr/>
        </p:nvPicPr>
        <p:blipFill>
          <a:blip r:embed="rId3" cstate="print"/>
          <a:srcRect/>
          <a:stretch>
            <a:fillRect/>
          </a:stretch>
        </p:blipFill>
        <p:spPr bwMode="auto">
          <a:xfrm>
            <a:off x="7384256" y="4602088"/>
            <a:ext cx="2016224" cy="1371329"/>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7600280" y="2776083"/>
            <a:ext cx="1224136" cy="1839549"/>
          </a:xfrm>
          <a:prstGeom prst="rect">
            <a:avLst/>
          </a:prstGeom>
          <a:ln>
            <a:noFill/>
          </a:ln>
          <a:effectLst>
            <a:softEdge rad="112500"/>
          </a:effectLst>
        </p:spPr>
      </p:pic>
      <p:pic>
        <p:nvPicPr>
          <p:cNvPr id="30725" name="Picture 5"/>
          <p:cNvPicPr>
            <a:picLocks noChangeAspect="1" noChangeArrowheads="1"/>
          </p:cNvPicPr>
          <p:nvPr/>
        </p:nvPicPr>
        <p:blipFill>
          <a:blip r:embed="rId5" cstate="print"/>
          <a:srcRect/>
          <a:stretch>
            <a:fillRect/>
          </a:stretch>
        </p:blipFill>
        <p:spPr bwMode="auto">
          <a:xfrm>
            <a:off x="7168232" y="5826224"/>
            <a:ext cx="2021964" cy="1449710"/>
          </a:xfrm>
          <a:prstGeom prst="rect">
            <a:avLst/>
          </a:prstGeom>
          <a:noFill/>
          <a:ln w="9525">
            <a:noFill/>
            <a:miter lim="800000"/>
            <a:headEnd/>
            <a:tailEnd/>
          </a:ln>
        </p:spPr>
      </p:pic>
      <p:sp>
        <p:nvSpPr>
          <p:cNvPr id="5" name="Marcador de pie de página 4"/>
          <p:cNvSpPr>
            <a:spLocks noGrp="1"/>
          </p:cNvSpPr>
          <p:nvPr>
            <p:ph type="ftr" sz="quarter" idx="10"/>
          </p:nvPr>
        </p:nvSpPr>
        <p:spPr/>
        <p:txBody>
          <a:bodyPr/>
          <a:lstStyle/>
          <a:p>
            <a:pPr>
              <a:defRPr/>
            </a:pP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sp>
        <p:nvSpPr>
          <p:cNvPr id="3" name="2 Marcador de contenido"/>
          <p:cNvSpPr>
            <a:spLocks noGrp="1"/>
          </p:cNvSpPr>
          <p:nvPr>
            <p:ph sz="quarter" idx="1"/>
          </p:nvPr>
        </p:nvSpPr>
        <p:spPr>
          <a:xfrm>
            <a:off x="1016000" y="1608667"/>
            <a:ext cx="8636000" cy="2415647"/>
          </a:xfrm>
        </p:spPr>
        <p:txBody>
          <a:bodyPr/>
          <a:lstStyle/>
          <a:p>
            <a:r>
              <a:rPr lang="es-ES" sz="2400" b="1" dirty="0" smtClean="0">
                <a:solidFill>
                  <a:schemeClr val="accent2"/>
                </a:solidFill>
              </a:rPr>
              <a:t>CASO 1: DEMANDA ELÁSTICA </a:t>
            </a:r>
          </a:p>
          <a:p>
            <a:pPr lvl="1"/>
            <a:r>
              <a:rPr lang="es-ES" sz="2000" dirty="0" smtClean="0"/>
              <a:t>Al ser sensibles los consumidores ante los cambios en los precios, un aumento estos, hace que la Q</a:t>
            </a:r>
            <a:r>
              <a:rPr lang="es-ES" sz="1400" dirty="0" smtClean="0"/>
              <a:t>D</a:t>
            </a:r>
            <a:r>
              <a:rPr lang="es-ES" sz="2000" dirty="0" smtClean="0"/>
              <a:t> disminuya en mayor proporción, lo que supone una caída en los ingresos y, por tanto en los beneficios.</a:t>
            </a:r>
          </a:p>
          <a:p>
            <a:pPr lvl="1"/>
            <a:r>
              <a:rPr lang="es-ES" sz="2000" dirty="0" smtClean="0"/>
              <a:t>A los oferentes no les interesa, por tanto, subir mucho los precios, ya que ingresarían menos dinero</a:t>
            </a:r>
            <a:endParaRPr lang="es-ES" sz="2000" dirty="0"/>
          </a:p>
        </p:txBody>
      </p:sp>
      <p:sp>
        <p:nvSpPr>
          <p:cNvPr id="4" name="3 CuadroTexto"/>
          <p:cNvSpPr txBox="1"/>
          <p:nvPr/>
        </p:nvSpPr>
        <p:spPr>
          <a:xfrm>
            <a:off x="1047552" y="929680"/>
            <a:ext cx="7390034" cy="369332"/>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defRPr/>
            </a:pPr>
            <a:r>
              <a:rPr lang="es-ES" sz="1800" b="1" dirty="0" smtClean="0">
                <a:latin typeface="Calibri" pitchFamily="34" charset="0"/>
              </a:rPr>
              <a:t>¿CÓMO INFLUYE LA ELASTICIDAD EN LOS INGRESOS DE LOS OFERENTES?</a:t>
            </a:r>
            <a:endParaRPr lang="es-ES" sz="1800" b="1" dirty="0">
              <a:latin typeface="Calibri" pitchFamily="34" charset="0"/>
            </a:endParaRPr>
          </a:p>
        </p:txBody>
      </p:sp>
      <p:graphicFrame>
        <p:nvGraphicFramePr>
          <p:cNvPr id="5" name="4 Marcador de contenido"/>
          <p:cNvGraphicFramePr>
            <a:graphicFrameLocks/>
          </p:cNvGraphicFramePr>
          <p:nvPr/>
        </p:nvGraphicFramePr>
        <p:xfrm>
          <a:off x="1436662" y="3952876"/>
          <a:ext cx="2047776" cy="1112520"/>
        </p:xfrm>
        <a:graphic>
          <a:graphicData uri="http://schemas.openxmlformats.org/drawingml/2006/table">
            <a:tbl>
              <a:tblPr firstRow="1" bandRow="1">
                <a:tableStyleId>{21E4AEA4-8DFA-4A89-87EB-49C32662AFE0}</a:tableStyleId>
              </a:tblPr>
              <a:tblGrid>
                <a:gridCol w="1023888"/>
                <a:gridCol w="1023888"/>
              </a:tblGrid>
              <a:tr h="370840">
                <a:tc>
                  <a:txBody>
                    <a:bodyPr/>
                    <a:lstStyle/>
                    <a:p>
                      <a:pPr algn="ctr"/>
                      <a:r>
                        <a:rPr lang="es-ES" dirty="0" smtClean="0"/>
                        <a:t>p</a:t>
                      </a:r>
                      <a:endParaRPr lang="es-ES" dirty="0"/>
                    </a:p>
                  </a:txBody>
                  <a:tcPr/>
                </a:tc>
                <a:tc>
                  <a:txBody>
                    <a:bodyPr/>
                    <a:lstStyle/>
                    <a:p>
                      <a:pPr algn="ctr"/>
                      <a:r>
                        <a:rPr lang="es-ES" dirty="0" smtClean="0"/>
                        <a:t>Q</a:t>
                      </a:r>
                      <a:endParaRPr lang="es-ES" dirty="0"/>
                    </a:p>
                  </a:txBody>
                  <a:tcPr/>
                </a:tc>
              </a:tr>
              <a:tr h="370840">
                <a:tc>
                  <a:txBody>
                    <a:bodyPr/>
                    <a:lstStyle/>
                    <a:p>
                      <a:pPr algn="ctr"/>
                      <a:r>
                        <a:rPr lang="es-ES" dirty="0" smtClean="0"/>
                        <a:t>16000</a:t>
                      </a:r>
                      <a:endParaRPr lang="es-ES" dirty="0"/>
                    </a:p>
                  </a:txBody>
                  <a:tcPr/>
                </a:tc>
                <a:tc>
                  <a:txBody>
                    <a:bodyPr/>
                    <a:lstStyle/>
                    <a:p>
                      <a:pPr algn="ctr"/>
                      <a:r>
                        <a:rPr lang="es-ES" dirty="0" smtClean="0"/>
                        <a:t>20000</a:t>
                      </a:r>
                      <a:endParaRPr lang="es-ES" dirty="0"/>
                    </a:p>
                  </a:txBody>
                  <a:tcPr/>
                </a:tc>
              </a:tr>
              <a:tr h="370840">
                <a:tc>
                  <a:txBody>
                    <a:bodyPr/>
                    <a:lstStyle/>
                    <a:p>
                      <a:pPr algn="ctr"/>
                      <a:r>
                        <a:rPr lang="es-ES" dirty="0" smtClean="0"/>
                        <a:t>15000</a:t>
                      </a:r>
                      <a:endParaRPr lang="es-ES" dirty="0"/>
                    </a:p>
                  </a:txBody>
                  <a:tcPr/>
                </a:tc>
                <a:tc>
                  <a:txBody>
                    <a:bodyPr/>
                    <a:lstStyle/>
                    <a:p>
                      <a:pPr algn="ctr"/>
                      <a:r>
                        <a:rPr lang="es-ES" dirty="0" smtClean="0"/>
                        <a:t>30000</a:t>
                      </a:r>
                      <a:endParaRPr lang="es-ES" dirty="0"/>
                    </a:p>
                  </a:txBody>
                  <a:tcPr/>
                </a:tc>
              </a:tr>
            </a:tbl>
          </a:graphicData>
        </a:graphic>
      </p:graphicFrame>
      <p:pic>
        <p:nvPicPr>
          <p:cNvPr id="6" name="Picture 2"/>
          <p:cNvPicPr>
            <a:picLocks noChangeAspect="1" noChangeArrowheads="1"/>
          </p:cNvPicPr>
          <p:nvPr/>
        </p:nvPicPr>
        <p:blipFill>
          <a:blip r:embed="rId2" cstate="print"/>
          <a:srcRect/>
          <a:stretch>
            <a:fillRect/>
          </a:stretch>
        </p:blipFill>
        <p:spPr bwMode="auto">
          <a:xfrm>
            <a:off x="932606" y="4744964"/>
            <a:ext cx="288032" cy="288032"/>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932606" y="4312916"/>
            <a:ext cx="281558" cy="281558"/>
          </a:xfrm>
          <a:prstGeom prst="rect">
            <a:avLst/>
          </a:prstGeom>
          <a:noFill/>
          <a:ln w="9525">
            <a:noFill/>
            <a:miter lim="800000"/>
            <a:headEnd/>
            <a:tailEnd/>
          </a:ln>
        </p:spPr>
      </p:pic>
      <p:sp>
        <p:nvSpPr>
          <p:cNvPr id="8" name="7 CuadroTexto"/>
          <p:cNvSpPr txBox="1"/>
          <p:nvPr/>
        </p:nvSpPr>
        <p:spPr>
          <a:xfrm>
            <a:off x="1722414" y="5167322"/>
            <a:ext cx="1000132"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dirty="0" smtClean="0">
                <a:latin typeface="Calibri" pitchFamily="34" charset="0"/>
              </a:rPr>
              <a:t>E= 5,5</a:t>
            </a:r>
            <a:endParaRPr lang="es-ES" dirty="0">
              <a:latin typeface="Calibri" pitchFamily="34" charset="0"/>
            </a:endParaRPr>
          </a:p>
        </p:txBody>
      </p:sp>
      <p:sp>
        <p:nvSpPr>
          <p:cNvPr id="1026"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5"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36992" y="4167190"/>
            <a:ext cx="5357850" cy="357190"/>
          </a:xfrm>
          <a:prstGeom prst="rect">
            <a:avLst/>
          </a:prstGeom>
          <a:noFill/>
        </p:spPr>
      </p:pic>
      <p:sp>
        <p:nvSpPr>
          <p:cNvPr id="1028" name="Rectangle 4"/>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027"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36992" y="4738694"/>
            <a:ext cx="5375710" cy="357190"/>
          </a:xfrm>
          <a:prstGeom prst="rect">
            <a:avLst/>
          </a:prstGeom>
          <a:noFill/>
        </p:spPr>
      </p:pic>
      <p:sp>
        <p:nvSpPr>
          <p:cNvPr id="13" name="12 CuadroTexto"/>
          <p:cNvSpPr txBox="1"/>
          <p:nvPr/>
        </p:nvSpPr>
        <p:spPr>
          <a:xfrm>
            <a:off x="4222744" y="5453074"/>
            <a:ext cx="4929222"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2000" b="1" dirty="0" smtClean="0">
                <a:solidFill>
                  <a:schemeClr val="accent2"/>
                </a:solidFill>
                <a:latin typeface="Calibri" pitchFamily="34" charset="0"/>
              </a:rPr>
              <a:t>Al subir el precio, los ingresos disminuyen</a:t>
            </a:r>
            <a:endParaRPr lang="es-ES" sz="2000" b="1" dirty="0">
              <a:solidFill>
                <a:schemeClr val="accent2"/>
              </a:solidFill>
              <a:latin typeface="Calibri" pitchFamily="34" charset="0"/>
            </a:endParaRPr>
          </a:p>
        </p:txBody>
      </p:sp>
      <p:pic>
        <p:nvPicPr>
          <p:cNvPr id="14" name="Picture 1"/>
          <p:cNvPicPr>
            <a:picLocks noChangeAspect="1" noChangeArrowheads="1"/>
          </p:cNvPicPr>
          <p:nvPr/>
        </p:nvPicPr>
        <p:blipFill>
          <a:blip r:embed="rId6" cstate="print"/>
          <a:srcRect t="11340" r="15251" b="15206"/>
          <a:stretch>
            <a:fillRect/>
          </a:stretch>
        </p:blipFill>
        <p:spPr bwMode="auto">
          <a:xfrm>
            <a:off x="6794512" y="6096016"/>
            <a:ext cx="1857388" cy="1205827"/>
          </a:xfrm>
          <a:prstGeom prst="rect">
            <a:avLst/>
          </a:prstGeom>
          <a:ln>
            <a:noFill/>
          </a:ln>
          <a:effectLst>
            <a:outerShdw blurRad="292100" dist="139700" dir="2700000" algn="tl" rotWithShape="0">
              <a:srgbClr val="333333">
                <a:alpha val="65000"/>
              </a:srgbClr>
            </a:outerShdw>
          </a:effectLst>
        </p:spPr>
      </p:pic>
      <p:sp>
        <p:nvSpPr>
          <p:cNvPr id="9" name="Marcador de pie de página 8"/>
          <p:cNvSpPr>
            <a:spLocks noGrp="1"/>
          </p:cNvSpPr>
          <p:nvPr>
            <p:ph type="ftr" sz="quarter" idx="10"/>
          </p:nvPr>
        </p:nvSpPr>
        <p:spPr/>
        <p:txBody>
          <a:bodyPr/>
          <a:lstStyle/>
          <a:p>
            <a:pPr>
              <a:defRPr/>
            </a:pP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sp>
        <p:nvSpPr>
          <p:cNvPr id="3" name="2 Marcador de contenido"/>
          <p:cNvSpPr>
            <a:spLocks noGrp="1"/>
          </p:cNvSpPr>
          <p:nvPr>
            <p:ph sz="quarter" idx="1"/>
          </p:nvPr>
        </p:nvSpPr>
        <p:spPr>
          <a:xfrm>
            <a:off x="1016000" y="1608667"/>
            <a:ext cx="8636000" cy="2415647"/>
          </a:xfrm>
        </p:spPr>
        <p:txBody>
          <a:bodyPr/>
          <a:lstStyle/>
          <a:p>
            <a:r>
              <a:rPr lang="es-ES" sz="2400" b="1" dirty="0" smtClean="0">
                <a:solidFill>
                  <a:schemeClr val="accent2"/>
                </a:solidFill>
              </a:rPr>
              <a:t>CASO 1: DEMANDA INELÁSTICA </a:t>
            </a:r>
          </a:p>
          <a:p>
            <a:pPr lvl="1"/>
            <a:r>
              <a:rPr lang="es-ES" sz="2000" dirty="0" smtClean="0"/>
              <a:t>Al ser poco sensibles los consumidores ante los cambios en los precios, un aumento estos, hace que la Q</a:t>
            </a:r>
            <a:r>
              <a:rPr lang="es-ES" sz="1400" dirty="0" smtClean="0"/>
              <a:t>D</a:t>
            </a:r>
            <a:r>
              <a:rPr lang="es-ES" sz="2000" dirty="0" smtClean="0"/>
              <a:t> sólo disminuya en menor proporción, lo que supone un aumento en los ingresos y, por tanto en los beneficios.</a:t>
            </a:r>
          </a:p>
          <a:p>
            <a:pPr lvl="1"/>
            <a:r>
              <a:rPr lang="es-ES" sz="2000" dirty="0" smtClean="0"/>
              <a:t>A los oferentes les interesa, por tanto, subir los precios, ya que ingresarían más dinero</a:t>
            </a:r>
            <a:endParaRPr lang="es-ES" sz="2000" dirty="0"/>
          </a:p>
        </p:txBody>
      </p:sp>
      <p:sp>
        <p:nvSpPr>
          <p:cNvPr id="4" name="3 CuadroTexto"/>
          <p:cNvSpPr txBox="1"/>
          <p:nvPr/>
        </p:nvSpPr>
        <p:spPr>
          <a:xfrm>
            <a:off x="1047552" y="929680"/>
            <a:ext cx="7390034" cy="369332"/>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defRPr/>
            </a:pPr>
            <a:r>
              <a:rPr lang="es-ES" sz="1800" b="1" dirty="0" smtClean="0">
                <a:latin typeface="Calibri" pitchFamily="34" charset="0"/>
              </a:rPr>
              <a:t>¿CÓMO INFLUYE LA ELASTICIDAD EN LOS INGRESOS DE LOS OFERENTES?</a:t>
            </a:r>
            <a:endParaRPr lang="es-ES" sz="1800" b="1" dirty="0">
              <a:latin typeface="Calibri" pitchFamily="34" charset="0"/>
            </a:endParaRPr>
          </a:p>
        </p:txBody>
      </p:sp>
      <p:sp>
        <p:nvSpPr>
          <p:cNvPr id="8" name="7 CuadroTexto"/>
          <p:cNvSpPr txBox="1"/>
          <p:nvPr/>
        </p:nvSpPr>
        <p:spPr>
          <a:xfrm>
            <a:off x="1793852" y="5524512"/>
            <a:ext cx="114300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dirty="0" smtClean="0">
                <a:latin typeface="Calibri" pitchFamily="34" charset="0"/>
              </a:rPr>
              <a:t>E= 0,13</a:t>
            </a:r>
            <a:endParaRPr lang="es-ES" dirty="0">
              <a:latin typeface="Calibri" pitchFamily="34" charset="0"/>
            </a:endParaRPr>
          </a:p>
        </p:txBody>
      </p:sp>
      <p:sp>
        <p:nvSpPr>
          <p:cNvPr id="1026"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3" name="12 CuadroTexto"/>
          <p:cNvSpPr txBox="1"/>
          <p:nvPr/>
        </p:nvSpPr>
        <p:spPr>
          <a:xfrm>
            <a:off x="4294182" y="5810264"/>
            <a:ext cx="4929222"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2000" b="1" dirty="0" smtClean="0">
                <a:solidFill>
                  <a:schemeClr val="accent2"/>
                </a:solidFill>
                <a:latin typeface="Calibri" pitchFamily="34" charset="0"/>
              </a:rPr>
              <a:t>Al subir el precio, los ingresos aumentan</a:t>
            </a:r>
            <a:endParaRPr lang="es-ES" sz="2000" b="1" dirty="0">
              <a:solidFill>
                <a:schemeClr val="accent2"/>
              </a:solidFill>
              <a:latin typeface="Calibri" pitchFamily="34" charset="0"/>
            </a:endParaRPr>
          </a:p>
        </p:txBody>
      </p:sp>
      <p:graphicFrame>
        <p:nvGraphicFramePr>
          <p:cNvPr id="14" name="4 Marcador de contenido"/>
          <p:cNvGraphicFramePr>
            <a:graphicFrameLocks/>
          </p:cNvGraphicFramePr>
          <p:nvPr/>
        </p:nvGraphicFramePr>
        <p:xfrm>
          <a:off x="1222348" y="3952876"/>
          <a:ext cx="2047776" cy="1112520"/>
        </p:xfrm>
        <a:graphic>
          <a:graphicData uri="http://schemas.openxmlformats.org/drawingml/2006/table">
            <a:tbl>
              <a:tblPr firstRow="1" bandRow="1">
                <a:tableStyleId>{21E4AEA4-8DFA-4A89-87EB-49C32662AFE0}</a:tableStyleId>
              </a:tblPr>
              <a:tblGrid>
                <a:gridCol w="1023888"/>
                <a:gridCol w="1023888"/>
              </a:tblGrid>
              <a:tr h="370840">
                <a:tc>
                  <a:txBody>
                    <a:bodyPr/>
                    <a:lstStyle/>
                    <a:p>
                      <a:pPr algn="ctr"/>
                      <a:r>
                        <a:rPr lang="es-ES" dirty="0" smtClean="0"/>
                        <a:t>p</a:t>
                      </a:r>
                      <a:endParaRPr lang="es-ES" dirty="0"/>
                    </a:p>
                  </a:txBody>
                  <a:tcPr/>
                </a:tc>
                <a:tc>
                  <a:txBody>
                    <a:bodyPr/>
                    <a:lstStyle/>
                    <a:p>
                      <a:pPr algn="ctr"/>
                      <a:r>
                        <a:rPr lang="es-ES" dirty="0" smtClean="0"/>
                        <a:t>Q</a:t>
                      </a:r>
                      <a:endParaRPr lang="es-ES" dirty="0"/>
                    </a:p>
                  </a:txBody>
                  <a:tcPr/>
                </a:tc>
              </a:tr>
              <a:tr h="370840">
                <a:tc>
                  <a:txBody>
                    <a:bodyPr/>
                    <a:lstStyle/>
                    <a:p>
                      <a:pPr algn="ctr"/>
                      <a:r>
                        <a:rPr lang="es-ES" dirty="0" smtClean="0"/>
                        <a:t>80</a:t>
                      </a:r>
                      <a:endParaRPr lang="es-ES" dirty="0"/>
                    </a:p>
                  </a:txBody>
                  <a:tcPr/>
                </a:tc>
                <a:tc>
                  <a:txBody>
                    <a:bodyPr/>
                    <a:lstStyle/>
                    <a:p>
                      <a:pPr algn="ctr"/>
                      <a:r>
                        <a:rPr lang="es-ES" dirty="0" smtClean="0"/>
                        <a:t>980</a:t>
                      </a:r>
                      <a:endParaRPr lang="es-ES" dirty="0"/>
                    </a:p>
                  </a:txBody>
                  <a:tcPr/>
                </a:tc>
              </a:tr>
              <a:tr h="370840">
                <a:tc>
                  <a:txBody>
                    <a:bodyPr/>
                    <a:lstStyle/>
                    <a:p>
                      <a:pPr algn="ctr"/>
                      <a:r>
                        <a:rPr lang="es-ES" dirty="0" smtClean="0"/>
                        <a:t>70</a:t>
                      </a:r>
                      <a:endParaRPr lang="es-ES" dirty="0"/>
                    </a:p>
                  </a:txBody>
                  <a:tcPr/>
                </a:tc>
                <a:tc>
                  <a:txBody>
                    <a:bodyPr/>
                    <a:lstStyle/>
                    <a:p>
                      <a:pPr algn="ctr"/>
                      <a:r>
                        <a:rPr lang="es-ES" dirty="0" smtClean="0"/>
                        <a:t>1000</a:t>
                      </a:r>
                      <a:endParaRPr lang="es-ES" dirty="0"/>
                    </a:p>
                  </a:txBody>
                  <a:tcPr/>
                </a:tc>
              </a:tr>
            </a:tbl>
          </a:graphicData>
        </a:graphic>
      </p:graphicFrame>
      <p:pic>
        <p:nvPicPr>
          <p:cNvPr id="15" name="Picture 2"/>
          <p:cNvPicPr>
            <a:picLocks noChangeAspect="1" noChangeArrowheads="1"/>
          </p:cNvPicPr>
          <p:nvPr/>
        </p:nvPicPr>
        <p:blipFill>
          <a:blip r:embed="rId2" cstate="print"/>
          <a:srcRect/>
          <a:stretch>
            <a:fillRect/>
          </a:stretch>
        </p:blipFill>
        <p:spPr bwMode="auto">
          <a:xfrm>
            <a:off x="718292" y="4744964"/>
            <a:ext cx="288032" cy="288032"/>
          </a:xfrm>
          <a:prstGeom prst="rect">
            <a:avLst/>
          </a:prstGeom>
          <a:noFill/>
          <a:ln w="9525">
            <a:noFill/>
            <a:miter lim="800000"/>
            <a:headEnd/>
            <a:tailEnd/>
          </a:ln>
        </p:spPr>
      </p:pic>
      <p:pic>
        <p:nvPicPr>
          <p:cNvPr id="16" name="Picture 3"/>
          <p:cNvPicPr>
            <a:picLocks noChangeAspect="1" noChangeArrowheads="1"/>
          </p:cNvPicPr>
          <p:nvPr/>
        </p:nvPicPr>
        <p:blipFill>
          <a:blip r:embed="rId3" cstate="print"/>
          <a:srcRect/>
          <a:stretch>
            <a:fillRect/>
          </a:stretch>
        </p:blipFill>
        <p:spPr bwMode="auto">
          <a:xfrm>
            <a:off x="718292" y="4312916"/>
            <a:ext cx="281558" cy="281558"/>
          </a:xfrm>
          <a:prstGeom prst="rect">
            <a:avLst/>
          </a:prstGeom>
          <a:noFill/>
          <a:ln w="9525">
            <a:noFill/>
            <a:miter lim="800000"/>
            <a:headEnd/>
            <a:tailEnd/>
          </a:ln>
        </p:spPr>
      </p:pic>
      <p:sp>
        <p:nvSpPr>
          <p:cNvPr id="34818" name="Rectangle 2"/>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34817"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151306" y="4095752"/>
            <a:ext cx="4907791" cy="428628"/>
          </a:xfrm>
          <a:prstGeom prst="rect">
            <a:avLst/>
          </a:prstGeom>
          <a:noFill/>
        </p:spPr>
      </p:pic>
      <p:sp>
        <p:nvSpPr>
          <p:cNvPr id="34820" name="Rectangle 4"/>
          <p:cNvSpPr>
            <a:spLocks noChangeArrowheads="1"/>
          </p:cNvSpPr>
          <p:nvPr/>
        </p:nvSpPr>
        <p:spPr bwMode="auto">
          <a:xfrm>
            <a:off x="0" y="0"/>
            <a:ext cx="10160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3481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151306" y="4738694"/>
            <a:ext cx="4672045" cy="428628"/>
          </a:xfrm>
          <a:prstGeom prst="rect">
            <a:avLst/>
          </a:prstGeom>
          <a:noFill/>
        </p:spPr>
      </p:pic>
      <p:sp>
        <p:nvSpPr>
          <p:cNvPr id="5" name="Marcador de pie de página 4"/>
          <p:cNvSpPr>
            <a:spLocks noGrp="1"/>
          </p:cNvSpPr>
          <p:nvPr>
            <p:ph type="ftr" sz="quarter" idx="10"/>
          </p:nvPr>
        </p:nvSpPr>
        <p:spPr/>
        <p:txBody>
          <a:bodyPr/>
          <a:lstStyle/>
          <a:p>
            <a:pPr>
              <a:defRPr/>
            </a:pP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Elasticidad de la demanda</a:t>
            </a:r>
            <a:endParaRPr lang="es-ES" dirty="0"/>
          </a:p>
        </p:txBody>
      </p:sp>
      <p:sp>
        <p:nvSpPr>
          <p:cNvPr id="4" name="3 CuadroTexto"/>
          <p:cNvSpPr txBox="1"/>
          <p:nvPr/>
        </p:nvSpPr>
        <p:spPr>
          <a:xfrm>
            <a:off x="2271688" y="1289720"/>
            <a:ext cx="5184775" cy="584775"/>
          </a:xfrm>
          <a:prstGeom prst="rect">
            <a:avLst/>
          </a:prstGeom>
          <a:solidFill>
            <a:schemeClr val="accent4"/>
          </a:solidFill>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a:defRPr/>
            </a:pPr>
            <a:r>
              <a:rPr lang="es-ES" sz="3200" b="1" dirty="0" smtClean="0">
                <a:latin typeface="Calibri" pitchFamily="34" charset="0"/>
              </a:rPr>
              <a:t>A trabajar!!!</a:t>
            </a:r>
            <a:endParaRPr lang="es-ES" sz="3200" b="1" dirty="0">
              <a:latin typeface="Calibri" pitchFamily="34" charset="0"/>
            </a:endParaRP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2487712" y="2513856"/>
            <a:ext cx="5299699" cy="3513931"/>
          </a:xfrm>
          <a:prstGeom prst="rect">
            <a:avLst/>
          </a:prstGeom>
          <a:noFill/>
          <a:ln w="9525">
            <a:noFill/>
            <a:miter lim="800000"/>
            <a:headEnd/>
            <a:tailEnd/>
          </a:ln>
        </p:spPr>
      </p:pic>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oferta</a:t>
            </a:r>
            <a:endParaRPr lang="es-ES" dirty="0"/>
          </a:p>
        </p:txBody>
      </p:sp>
      <p:sp>
        <p:nvSpPr>
          <p:cNvPr id="3" name="2 Marcador de texto"/>
          <p:cNvSpPr>
            <a:spLocks noGrp="1"/>
          </p:cNvSpPr>
          <p:nvPr>
            <p:ph type="body" idx="1"/>
          </p:nvPr>
        </p:nvSpPr>
        <p:spPr/>
        <p:txBody>
          <a:bodyPr/>
          <a:lstStyle/>
          <a:p>
            <a:endParaRPr lang="es-ES"/>
          </a:p>
        </p:txBody>
      </p:sp>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oferta</a:t>
            </a:r>
            <a:endParaRPr lang="es-ES" dirty="0"/>
          </a:p>
        </p:txBody>
      </p:sp>
      <p:sp>
        <p:nvSpPr>
          <p:cNvPr id="4" name="3 CuadroTexto"/>
          <p:cNvSpPr txBox="1"/>
          <p:nvPr/>
        </p:nvSpPr>
        <p:spPr>
          <a:xfrm>
            <a:off x="831528" y="713656"/>
            <a:ext cx="8496944" cy="707886"/>
          </a:xfrm>
          <a:prstGeom prst="rect">
            <a:avLst/>
          </a:prstGeom>
          <a:noFill/>
        </p:spPr>
        <p:txBody>
          <a:bodyPr wrap="square" rtlCol="0">
            <a:spAutoFit/>
          </a:bodyPr>
          <a:lstStyle/>
          <a:p>
            <a:r>
              <a:rPr lang="es-ES" sz="2000" dirty="0" smtClean="0">
                <a:latin typeface="Calibri" pitchFamily="34" charset="0"/>
              </a:rPr>
              <a:t>Está formado por todas aquellas empresas que venden o desean vender un bien o servicio </a:t>
            </a:r>
            <a:endParaRPr lang="es-ES" sz="2000" dirty="0">
              <a:latin typeface="Calibri" pitchFamily="34" charset="0"/>
            </a:endParaRPr>
          </a:p>
        </p:txBody>
      </p:sp>
      <p:grpSp>
        <p:nvGrpSpPr>
          <p:cNvPr id="5" name="6 Grupo"/>
          <p:cNvGrpSpPr/>
          <p:nvPr/>
        </p:nvGrpSpPr>
        <p:grpSpPr>
          <a:xfrm>
            <a:off x="543496" y="1433736"/>
            <a:ext cx="4176464" cy="660357"/>
            <a:chOff x="0" y="491769"/>
            <a:chExt cx="8636000" cy="660357"/>
          </a:xfrm>
          <a:scene3d>
            <a:camera prst="orthographicFront">
              <a:rot lat="0" lon="0" rev="0"/>
            </a:camera>
            <a:lightRig rig="contrasting" dir="t">
              <a:rot lat="0" lon="0" rev="1200000"/>
            </a:lightRig>
          </a:scene3d>
        </p:grpSpPr>
        <p:sp>
          <p:nvSpPr>
            <p:cNvPr id="6" name="5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7" name="6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800" dirty="0" smtClean="0">
                  <a:latin typeface="Calibri" pitchFamily="34" charset="0"/>
                </a:rPr>
                <a:t>FACTORES QUE INFLUYEN</a:t>
              </a:r>
              <a:endParaRPr lang="es-ES" sz="2800" dirty="0">
                <a:latin typeface="Calibri" pitchFamily="34" charset="0"/>
              </a:endParaRPr>
            </a:p>
          </p:txBody>
        </p:sp>
      </p:grpSp>
      <p:graphicFrame>
        <p:nvGraphicFramePr>
          <p:cNvPr id="8" name="7 Diagrama"/>
          <p:cNvGraphicFramePr/>
          <p:nvPr/>
        </p:nvGraphicFramePr>
        <p:xfrm>
          <a:off x="1839640" y="2585864"/>
          <a:ext cx="6624736" cy="4007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oferta</a:t>
            </a:r>
            <a:endParaRPr lang="es-ES" dirty="0"/>
          </a:p>
        </p:txBody>
      </p:sp>
      <p:graphicFrame>
        <p:nvGraphicFramePr>
          <p:cNvPr id="4" name="6 Marcador de contenido"/>
          <p:cNvGraphicFramePr>
            <a:graphicFrameLocks/>
          </p:cNvGraphicFramePr>
          <p:nvPr/>
        </p:nvGraphicFramePr>
        <p:xfrm>
          <a:off x="543496" y="1361728"/>
          <a:ext cx="7776864" cy="4937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p:cNvPicPr>
            <a:picLocks noGrp="1" noChangeAspect="1" noChangeArrowheads="1"/>
          </p:cNvPicPr>
          <p:nvPr>
            <p:ph sz="quarter" idx="1"/>
          </p:nvPr>
        </p:nvPicPr>
        <p:blipFill>
          <a:blip r:embed="rId7" cstate="print"/>
          <a:srcRect/>
          <a:stretch>
            <a:fillRect/>
          </a:stretch>
        </p:blipFill>
        <p:spPr bwMode="auto">
          <a:xfrm>
            <a:off x="7744296" y="1793776"/>
            <a:ext cx="2143125" cy="2143125"/>
          </a:xfrm>
          <a:prstGeom prst="rect">
            <a:avLst/>
          </a:prstGeom>
          <a:ln>
            <a:noFill/>
          </a:ln>
          <a:effectLst>
            <a:softEdge rad="112500"/>
          </a:effectLst>
        </p:spPr>
      </p:pic>
      <p:pic>
        <p:nvPicPr>
          <p:cNvPr id="1026" name="Picture 2"/>
          <p:cNvPicPr>
            <a:picLocks noChangeAspect="1" noChangeArrowheads="1"/>
          </p:cNvPicPr>
          <p:nvPr/>
        </p:nvPicPr>
        <p:blipFill>
          <a:blip r:embed="rId8" cstate="print"/>
          <a:srcRect/>
          <a:stretch>
            <a:fillRect/>
          </a:stretch>
        </p:blipFill>
        <p:spPr bwMode="auto">
          <a:xfrm>
            <a:off x="7744296" y="4602088"/>
            <a:ext cx="2115125" cy="2013967"/>
          </a:xfrm>
          <a:prstGeom prst="rect">
            <a:avLst/>
          </a:prstGeom>
          <a:noFill/>
          <a:ln w="9525">
            <a:noFill/>
            <a:miter lim="800000"/>
            <a:headEnd/>
            <a:tailEnd/>
          </a:ln>
        </p:spPr>
      </p:pic>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oferta</a:t>
            </a:r>
            <a:endParaRPr lang="es-ES" dirty="0"/>
          </a:p>
        </p:txBody>
      </p:sp>
      <p:graphicFrame>
        <p:nvGraphicFramePr>
          <p:cNvPr id="4" name="6 Marcador de contenido"/>
          <p:cNvGraphicFramePr>
            <a:graphicFrameLocks/>
          </p:cNvGraphicFramePr>
          <p:nvPr/>
        </p:nvGraphicFramePr>
        <p:xfrm>
          <a:off x="903536" y="1073696"/>
          <a:ext cx="741682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srcRect/>
          <a:stretch>
            <a:fillRect/>
          </a:stretch>
        </p:blipFill>
        <p:spPr bwMode="auto">
          <a:xfrm>
            <a:off x="7938782" y="3161928"/>
            <a:ext cx="2221218" cy="1332731"/>
          </a:xfrm>
          <a:prstGeom prst="rect">
            <a:avLst/>
          </a:prstGeom>
          <a:noFill/>
          <a:ln w="9525">
            <a:noFill/>
            <a:miter lim="800000"/>
            <a:headEnd/>
            <a:tailEnd/>
          </a:ln>
        </p:spPr>
      </p:pic>
      <p:pic>
        <p:nvPicPr>
          <p:cNvPr id="2051" name="Picture 3"/>
          <p:cNvPicPr>
            <a:picLocks noChangeAspect="1" noChangeArrowheads="1"/>
          </p:cNvPicPr>
          <p:nvPr/>
        </p:nvPicPr>
        <p:blipFill>
          <a:blip r:embed="rId8" cstate="print"/>
          <a:srcRect/>
          <a:stretch>
            <a:fillRect/>
          </a:stretch>
        </p:blipFill>
        <p:spPr bwMode="auto">
          <a:xfrm>
            <a:off x="7888312" y="5106144"/>
            <a:ext cx="1647189" cy="1752972"/>
          </a:xfrm>
          <a:prstGeom prst="rect">
            <a:avLst/>
          </a:prstGeom>
          <a:noFill/>
          <a:ln w="9525">
            <a:noFill/>
            <a:miter lim="800000"/>
            <a:headEnd/>
            <a:tailEnd/>
          </a:ln>
        </p:spPr>
      </p:pic>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oferta</a:t>
            </a:r>
            <a:endParaRPr lang="es-ES" dirty="0"/>
          </a:p>
        </p:txBody>
      </p:sp>
      <p:grpSp>
        <p:nvGrpSpPr>
          <p:cNvPr id="3" name="6 Grupo"/>
          <p:cNvGrpSpPr/>
          <p:nvPr/>
        </p:nvGrpSpPr>
        <p:grpSpPr>
          <a:xfrm>
            <a:off x="903536" y="857672"/>
            <a:ext cx="5871026" cy="660357"/>
            <a:chOff x="0" y="491769"/>
            <a:chExt cx="8636000" cy="660357"/>
          </a:xfrm>
          <a:scene3d>
            <a:camera prst="orthographicFront">
              <a:rot lat="0" lon="0" rev="0"/>
            </a:camera>
            <a:lightRig rig="contrasting" dir="t">
              <a:rot lat="0" lon="0" rev="1200000"/>
            </a:lightRig>
          </a:scene3d>
        </p:grpSpPr>
        <p:sp>
          <p:nvSpPr>
            <p:cNvPr id="5" name="4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6" name="5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800" dirty="0" smtClean="0">
                  <a:latin typeface="Calibri" pitchFamily="34" charset="0"/>
                </a:rPr>
                <a:t>FUNCIÓN O CURVA DE OFERTA</a:t>
              </a:r>
              <a:endParaRPr lang="es-ES" sz="2800" dirty="0">
                <a:latin typeface="Calibri" pitchFamily="34" charset="0"/>
              </a:endParaRPr>
            </a:p>
          </p:txBody>
        </p:sp>
      </p:grpSp>
      <p:sp>
        <p:nvSpPr>
          <p:cNvPr id="7" name="6 CuadroTexto"/>
          <p:cNvSpPr txBox="1"/>
          <p:nvPr/>
        </p:nvSpPr>
        <p:spPr>
          <a:xfrm>
            <a:off x="903536" y="1649760"/>
            <a:ext cx="8496944" cy="1323439"/>
          </a:xfrm>
          <a:prstGeom prst="rect">
            <a:avLst/>
          </a:prstGeom>
          <a:noFill/>
        </p:spPr>
        <p:txBody>
          <a:bodyPr wrap="square" rtlCol="0">
            <a:spAutoFit/>
          </a:bodyPr>
          <a:lstStyle/>
          <a:p>
            <a:r>
              <a:rPr lang="es-ES" sz="2000" dirty="0" smtClean="0">
                <a:latin typeface="Calibri" pitchFamily="34" charset="0"/>
              </a:rPr>
              <a:t>Indica la cantidad que estarían dispuestos a vender las empresas que ofrecen un bien o servicio a cada nivel de precios en un tiempo determinado, permaneciendo constantes el resto de factores (expectativas de mercado y costes de producción -productividad y precio de los FP-)</a:t>
            </a:r>
            <a:endParaRPr lang="es-ES" sz="2000" dirty="0">
              <a:latin typeface="Calibri" pitchFamily="34" charset="0"/>
            </a:endParaRPr>
          </a:p>
        </p:txBody>
      </p:sp>
      <p:pic>
        <p:nvPicPr>
          <p:cNvPr id="3074" name="Picture 2">
            <a:hlinkClick r:id="rId2"/>
          </p:cNvPr>
          <p:cNvPicPr>
            <a:picLocks noChangeAspect="1" noChangeArrowheads="1"/>
          </p:cNvPicPr>
          <p:nvPr/>
        </p:nvPicPr>
        <p:blipFill>
          <a:blip r:embed="rId3" cstate="print"/>
          <a:srcRect/>
          <a:stretch>
            <a:fillRect/>
          </a:stretch>
        </p:blipFill>
        <p:spPr bwMode="auto">
          <a:xfrm>
            <a:off x="1911648" y="3233936"/>
            <a:ext cx="4237062" cy="3954591"/>
          </a:xfrm>
          <a:prstGeom prst="rect">
            <a:avLst/>
          </a:prstGeom>
          <a:noFill/>
          <a:ln w="9525">
            <a:noFill/>
            <a:miter lim="800000"/>
            <a:headEnd/>
            <a:tailEnd/>
          </a:ln>
        </p:spPr>
      </p:pic>
      <p:grpSp>
        <p:nvGrpSpPr>
          <p:cNvPr id="4" name="9 Grupo"/>
          <p:cNvGrpSpPr/>
          <p:nvPr/>
        </p:nvGrpSpPr>
        <p:grpSpPr>
          <a:xfrm>
            <a:off x="5728072" y="3882008"/>
            <a:ext cx="3600400" cy="1080120"/>
            <a:chOff x="0" y="491769"/>
            <a:chExt cx="8636000" cy="660357"/>
          </a:xfrm>
          <a:solidFill>
            <a:schemeClr val="accent1"/>
          </a:solidFill>
          <a:scene3d>
            <a:camera prst="orthographicFront">
              <a:rot lat="0" lon="0" rev="0"/>
            </a:camera>
            <a:lightRig rig="contrasting" dir="t">
              <a:rot lat="0" lon="0" rev="1200000"/>
            </a:lightRig>
          </a:scene3d>
        </p:grpSpPr>
        <p:sp>
          <p:nvSpPr>
            <p:cNvPr id="11" name="10 Rectángulo redondeado"/>
            <p:cNvSpPr/>
            <p:nvPr/>
          </p:nvSpPr>
          <p:spPr>
            <a:xfrm>
              <a:off x="0" y="491769"/>
              <a:ext cx="8636000" cy="660357"/>
            </a:xfrm>
            <a:prstGeom prst="roundRect">
              <a:avLst/>
            </a:prstGeom>
            <a:grpFill/>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2" name="11 Rectángulo"/>
            <p:cNvSpPr/>
            <p:nvPr/>
          </p:nvSpPr>
          <p:spPr>
            <a:xfrm>
              <a:off x="32236" y="524005"/>
              <a:ext cx="8571528" cy="595885"/>
            </a:xfrm>
            <a:prstGeom prst="rect">
              <a:avLst/>
            </a:prstGeom>
            <a:grpFill/>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dirty="0" smtClean="0">
                  <a:latin typeface="Calibri" pitchFamily="34" charset="0"/>
                </a:rPr>
                <a:t>Curva creciente: Al </a:t>
              </a:r>
              <a:r>
                <a:rPr lang="es-ES" dirty="0" smtClean="0">
                  <a:latin typeface="Calibri" pitchFamily="34" charset="0"/>
                  <a:sym typeface="Wingdings"/>
                </a:rPr>
                <a:t>P, ↑</a:t>
              </a:r>
              <a:r>
                <a:rPr lang="es-ES" dirty="0" err="1" smtClean="0">
                  <a:latin typeface="Calibri" pitchFamily="34" charset="0"/>
                  <a:sym typeface="Wingdings"/>
                </a:rPr>
                <a:t>Qo</a:t>
              </a:r>
              <a:r>
                <a:rPr lang="es-ES" dirty="0" smtClean="0">
                  <a:latin typeface="Calibri" pitchFamily="34" charset="0"/>
                  <a:sym typeface="Wingdings"/>
                </a:rPr>
                <a:t> y viceversa</a:t>
              </a:r>
              <a:endParaRPr lang="es-ES" dirty="0">
                <a:latin typeface="Calibri" pitchFamily="34" charset="0"/>
              </a:endParaRPr>
            </a:p>
          </p:txBody>
        </p:sp>
      </p:grpSp>
      <p:sp>
        <p:nvSpPr>
          <p:cNvPr id="8" name="Marcador de pie de página 7"/>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curva de oferta</a:t>
            </a:r>
            <a:endParaRPr lang="es-ES" dirty="0"/>
          </a:p>
        </p:txBody>
      </p:sp>
      <p:sp>
        <p:nvSpPr>
          <p:cNvPr id="3" name="2 Marcador de texto"/>
          <p:cNvSpPr>
            <a:spLocks noGrp="1"/>
          </p:cNvSpPr>
          <p:nvPr>
            <p:ph type="body" idx="1"/>
          </p:nvPr>
        </p:nvSpPr>
        <p:spPr/>
        <p:txBody>
          <a:bodyPr/>
          <a:lstStyle/>
          <a:p>
            <a:endParaRPr lang="es-ES"/>
          </a:p>
        </p:txBody>
      </p:sp>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2"/>
          </p:cNvPr>
          <p:cNvPicPr>
            <a:picLocks noChangeAspect="1" noChangeArrowheads="1"/>
          </p:cNvPicPr>
          <p:nvPr/>
        </p:nvPicPr>
        <p:blipFill>
          <a:blip r:embed="rId3" cstate="print"/>
          <a:srcRect t="18473" b="22263"/>
          <a:stretch>
            <a:fillRect/>
          </a:stretch>
        </p:blipFill>
        <p:spPr bwMode="auto">
          <a:xfrm>
            <a:off x="1983656" y="3161928"/>
            <a:ext cx="5848102" cy="3435136"/>
          </a:xfrm>
          <a:prstGeom prst="rect">
            <a:avLst/>
          </a:prstGeom>
          <a:noFill/>
          <a:ln w="9525">
            <a:noFill/>
            <a:miter lim="800000"/>
            <a:headEnd/>
            <a:tailEnd/>
          </a:ln>
        </p:spPr>
      </p:pic>
      <p:sp>
        <p:nvSpPr>
          <p:cNvPr id="2" name="1 Título"/>
          <p:cNvSpPr>
            <a:spLocks noGrp="1"/>
          </p:cNvSpPr>
          <p:nvPr>
            <p:ph type="title"/>
          </p:nvPr>
        </p:nvSpPr>
        <p:spPr/>
        <p:txBody>
          <a:bodyPr/>
          <a:lstStyle/>
          <a:p>
            <a:r>
              <a:rPr lang="es-ES" dirty="0" smtClean="0"/>
              <a:t>Movimientos y desplazamientos de la oferta</a:t>
            </a:r>
            <a:endParaRPr lang="es-ES" dirty="0"/>
          </a:p>
        </p:txBody>
      </p:sp>
      <p:sp>
        <p:nvSpPr>
          <p:cNvPr id="6" name="2 Marcador de contenido"/>
          <p:cNvSpPr>
            <a:spLocks noGrp="1"/>
          </p:cNvSpPr>
          <p:nvPr>
            <p:ph sz="quarter" idx="1"/>
          </p:nvPr>
        </p:nvSpPr>
        <p:spPr>
          <a:xfrm>
            <a:off x="615504" y="1577752"/>
            <a:ext cx="5472608" cy="2448271"/>
          </a:xfrm>
        </p:spPr>
        <p:txBody>
          <a:bodyPr/>
          <a:lstStyle/>
          <a:p>
            <a:r>
              <a:rPr lang="es-ES" sz="2800" dirty="0" smtClean="0"/>
              <a:t>Varía el P del bien</a:t>
            </a:r>
          </a:p>
          <a:p>
            <a:r>
              <a:rPr lang="es-ES" sz="2800" dirty="0" smtClean="0"/>
              <a:t>Constantes el resto de factores</a:t>
            </a:r>
          </a:p>
          <a:p>
            <a:endParaRPr lang="es-ES" sz="2800" b="1" dirty="0" smtClean="0">
              <a:solidFill>
                <a:schemeClr val="accent2"/>
              </a:solidFill>
            </a:endParaRPr>
          </a:p>
        </p:txBody>
      </p:sp>
      <p:grpSp>
        <p:nvGrpSpPr>
          <p:cNvPr id="3" name="6 Grupo"/>
          <p:cNvGrpSpPr/>
          <p:nvPr/>
        </p:nvGrpSpPr>
        <p:grpSpPr>
          <a:xfrm>
            <a:off x="615504" y="857672"/>
            <a:ext cx="5250314" cy="576064"/>
            <a:chOff x="0" y="491769"/>
            <a:chExt cx="8636000" cy="660357"/>
          </a:xfrm>
          <a:scene3d>
            <a:camera prst="orthographicFront">
              <a:rot lat="0" lon="0" rev="0"/>
            </a:camera>
            <a:lightRig rig="contrasting" dir="t">
              <a:rot lat="0" lon="0" rev="1200000"/>
            </a:lightRig>
          </a:scene3d>
        </p:grpSpPr>
        <p:sp>
          <p:nvSpPr>
            <p:cNvPr id="8" name="7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9" name="8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b="1" dirty="0" smtClean="0">
                  <a:latin typeface="Calibri" pitchFamily="34" charset="0"/>
                </a:rPr>
                <a:t>MOVIMIENTOS A LO LARGO DE LA CURVA</a:t>
              </a:r>
              <a:endParaRPr lang="es-ES" sz="2000" b="1" dirty="0">
                <a:latin typeface="Calibri" pitchFamily="34" charset="0"/>
              </a:endParaRPr>
            </a:p>
          </p:txBody>
        </p:sp>
      </p:grpSp>
      <p:cxnSp>
        <p:nvCxnSpPr>
          <p:cNvPr id="12" name="11 Conector recto de flecha"/>
          <p:cNvCxnSpPr/>
          <p:nvPr/>
        </p:nvCxnSpPr>
        <p:spPr>
          <a:xfrm flipV="1">
            <a:off x="4431928" y="4026024"/>
            <a:ext cx="720080" cy="576064"/>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3" name="12 Rectángulo"/>
          <p:cNvSpPr/>
          <p:nvPr/>
        </p:nvSpPr>
        <p:spPr>
          <a:xfrm>
            <a:off x="6778537" y="1793776"/>
            <a:ext cx="3044230" cy="584775"/>
          </a:xfrm>
          <a:prstGeom prst="rect">
            <a:avLst/>
          </a:prstGeom>
        </p:spPr>
        <p:txBody>
          <a:bodyPr wrap="none">
            <a:spAutoFit/>
          </a:bodyPr>
          <a:lstStyle/>
          <a:p>
            <a:pPr algn="ctr">
              <a:buNone/>
            </a:pPr>
            <a:r>
              <a:rPr lang="es-ES" sz="3200" b="1" dirty="0" smtClean="0">
                <a:solidFill>
                  <a:srgbClr val="C00000"/>
                </a:solidFill>
                <a:latin typeface="Calibri" pitchFamily="34" charset="0"/>
              </a:rPr>
              <a:t>Varía la </a:t>
            </a:r>
            <a:r>
              <a:rPr lang="es-ES" sz="3200" b="1" dirty="0" err="1" smtClean="0">
                <a:solidFill>
                  <a:srgbClr val="C00000"/>
                </a:solidFill>
                <a:latin typeface="Calibri" pitchFamily="34" charset="0"/>
              </a:rPr>
              <a:t>Qo</a:t>
            </a:r>
            <a:r>
              <a:rPr lang="es-ES" sz="3200" b="1" dirty="0" smtClean="0">
                <a:solidFill>
                  <a:srgbClr val="C00000"/>
                </a:solidFill>
                <a:latin typeface="Calibri" pitchFamily="34" charset="0"/>
              </a:rPr>
              <a:t>  a ≠ P</a:t>
            </a:r>
            <a:endParaRPr lang="es-ES" sz="3200" b="1" dirty="0">
              <a:solidFill>
                <a:srgbClr val="C00000"/>
              </a:solidFill>
              <a:latin typeface="Calibri" pitchFamily="34" charset="0"/>
            </a:endParaRPr>
          </a:p>
        </p:txBody>
      </p:sp>
      <p:sp>
        <p:nvSpPr>
          <p:cNvPr id="14" name="13 Flecha derecha"/>
          <p:cNvSpPr/>
          <p:nvPr/>
        </p:nvSpPr>
        <p:spPr>
          <a:xfrm>
            <a:off x="5728072" y="1937792"/>
            <a:ext cx="936104" cy="288032"/>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oferta</a:t>
            </a:r>
            <a:endParaRPr lang="es-ES" dirty="0"/>
          </a:p>
        </p:txBody>
      </p:sp>
      <p:sp>
        <p:nvSpPr>
          <p:cNvPr id="6" name="2 Marcador de contenido"/>
          <p:cNvSpPr>
            <a:spLocks noGrp="1"/>
          </p:cNvSpPr>
          <p:nvPr>
            <p:ph sz="quarter" idx="1"/>
          </p:nvPr>
        </p:nvSpPr>
        <p:spPr>
          <a:xfrm>
            <a:off x="471488" y="1577752"/>
            <a:ext cx="4722318" cy="1008112"/>
          </a:xfrm>
        </p:spPr>
        <p:txBody>
          <a:bodyPr/>
          <a:lstStyle/>
          <a:p>
            <a:r>
              <a:rPr lang="es-ES" sz="2400" dirty="0" smtClean="0"/>
              <a:t>Constante el P del bien</a:t>
            </a:r>
          </a:p>
          <a:p>
            <a:r>
              <a:rPr lang="es-ES" sz="2400" dirty="0" smtClean="0"/>
              <a:t>Varía alguno de los otros factores</a:t>
            </a:r>
          </a:p>
          <a:p>
            <a:endParaRPr lang="es-ES" sz="2400" b="1" dirty="0" smtClean="0">
              <a:solidFill>
                <a:schemeClr val="accent2"/>
              </a:solidFill>
            </a:endParaRPr>
          </a:p>
        </p:txBody>
      </p:sp>
      <p:grpSp>
        <p:nvGrpSpPr>
          <p:cNvPr id="3" name="6 Grupo"/>
          <p:cNvGrpSpPr/>
          <p:nvPr/>
        </p:nvGrpSpPr>
        <p:grpSpPr>
          <a:xfrm>
            <a:off x="615504" y="857672"/>
            <a:ext cx="5250314" cy="576064"/>
            <a:chOff x="0" y="491769"/>
            <a:chExt cx="8636000" cy="660357"/>
          </a:xfrm>
          <a:scene3d>
            <a:camera prst="orthographicFront">
              <a:rot lat="0" lon="0" rev="0"/>
            </a:camera>
            <a:lightRig rig="contrasting" dir="t">
              <a:rot lat="0" lon="0" rev="1200000"/>
            </a:lightRig>
          </a:scene3d>
        </p:grpSpPr>
        <p:sp>
          <p:nvSpPr>
            <p:cNvPr id="8" name="7 Rectángulo redondeado"/>
            <p:cNvSpPr/>
            <p:nvPr/>
          </p:nvSpPr>
          <p:spPr>
            <a:xfrm>
              <a:off x="0" y="491769"/>
              <a:ext cx="8636000" cy="660357"/>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9" name="8 Rectángulo"/>
            <p:cNvSpPr/>
            <p:nvPr/>
          </p:nvSpPr>
          <p:spPr>
            <a:xfrm>
              <a:off x="32236" y="524005"/>
              <a:ext cx="8571528" cy="595885"/>
            </a:xfrm>
            <a:prstGeom prst="rect">
              <a:avLst/>
            </a:prstGeom>
            <a:sp3d/>
          </p:spPr>
          <p:style>
            <a:lnRef idx="0">
              <a:scrgbClr r="0" g="0" b="0"/>
            </a:lnRef>
            <a:fillRef idx="0">
              <a:scrgbClr r="0" g="0" b="0"/>
            </a:fillRef>
            <a:effectRef idx="0">
              <a:scrgbClr r="0" g="0" b="0"/>
            </a:effectRef>
            <a:fontRef idx="minor">
              <a:schemeClr val="lt1"/>
            </a:fontRef>
          </p:style>
          <p:txBody>
            <a:bodyPr lIns="121920" tIns="121920" rIns="121920" bIns="121920" spcCol="1270" anchor="ctr"/>
            <a:lstStyle/>
            <a:p>
              <a:pPr algn="ctr" defTabSz="1422400">
                <a:lnSpc>
                  <a:spcPct val="90000"/>
                </a:lnSpc>
                <a:spcAft>
                  <a:spcPct val="35000"/>
                </a:spcAft>
                <a:defRPr/>
              </a:pPr>
              <a:r>
                <a:rPr lang="es-ES" sz="2000" b="1" dirty="0" smtClean="0">
                  <a:latin typeface="Calibri" pitchFamily="34" charset="0"/>
                </a:rPr>
                <a:t>DESPLAZAMIENTOS DE LA CURVA</a:t>
              </a:r>
              <a:endParaRPr lang="es-ES" sz="2000" b="1" dirty="0">
                <a:latin typeface="Calibri" pitchFamily="34" charset="0"/>
              </a:endParaRPr>
            </a:p>
          </p:txBody>
        </p:sp>
      </p:grpSp>
      <p:cxnSp>
        <p:nvCxnSpPr>
          <p:cNvPr id="12" name="11 Conector recto de flecha"/>
          <p:cNvCxnSpPr/>
          <p:nvPr/>
        </p:nvCxnSpPr>
        <p:spPr>
          <a:xfrm>
            <a:off x="5508628" y="5238760"/>
            <a:ext cx="571504" cy="500066"/>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1" name="10 Rectángulo"/>
          <p:cNvSpPr/>
          <p:nvPr/>
        </p:nvSpPr>
        <p:spPr>
          <a:xfrm>
            <a:off x="5487876" y="1793776"/>
            <a:ext cx="4560865" cy="523220"/>
          </a:xfrm>
          <a:prstGeom prst="rect">
            <a:avLst/>
          </a:prstGeom>
        </p:spPr>
        <p:txBody>
          <a:bodyPr wrap="none">
            <a:spAutoFit/>
          </a:bodyPr>
          <a:lstStyle/>
          <a:p>
            <a:pPr algn="ctr">
              <a:buNone/>
            </a:pPr>
            <a:r>
              <a:rPr lang="es-ES" sz="2800" b="1" dirty="0" smtClean="0">
                <a:solidFill>
                  <a:srgbClr val="C00000"/>
                </a:solidFill>
                <a:latin typeface="Calibri" pitchFamily="34" charset="0"/>
              </a:rPr>
              <a:t>Cambia la </a:t>
            </a:r>
            <a:r>
              <a:rPr lang="es-ES" sz="2800" b="1" dirty="0" err="1" smtClean="0">
                <a:solidFill>
                  <a:srgbClr val="C00000"/>
                </a:solidFill>
                <a:latin typeface="Calibri" pitchFamily="34" charset="0"/>
              </a:rPr>
              <a:t>Qo</a:t>
            </a:r>
            <a:r>
              <a:rPr lang="es-ES" sz="2800" b="1" dirty="0" smtClean="0">
                <a:solidFill>
                  <a:srgbClr val="C00000"/>
                </a:solidFill>
                <a:latin typeface="Calibri" pitchFamily="34" charset="0"/>
              </a:rPr>
              <a:t>  al = P del bien</a:t>
            </a:r>
            <a:endParaRPr lang="es-ES" sz="2800" b="1" dirty="0">
              <a:solidFill>
                <a:srgbClr val="C00000"/>
              </a:solidFill>
              <a:latin typeface="Calibri" pitchFamily="34" charset="0"/>
            </a:endParaRPr>
          </a:p>
        </p:txBody>
      </p:sp>
      <p:sp>
        <p:nvSpPr>
          <p:cNvPr id="13" name="12 Flecha derecha"/>
          <p:cNvSpPr/>
          <p:nvPr/>
        </p:nvSpPr>
        <p:spPr>
          <a:xfrm>
            <a:off x="4863976" y="1937792"/>
            <a:ext cx="648072" cy="21602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graphicFrame>
        <p:nvGraphicFramePr>
          <p:cNvPr id="14" name="13 Diagrama"/>
          <p:cNvGraphicFramePr/>
          <p:nvPr/>
        </p:nvGraphicFramePr>
        <p:xfrm>
          <a:off x="831528" y="2801888"/>
          <a:ext cx="6408712"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cstate="print"/>
          <a:srcRect/>
          <a:stretch>
            <a:fillRect/>
          </a:stretch>
        </p:blipFill>
        <p:spPr bwMode="auto">
          <a:xfrm>
            <a:off x="6232128" y="2756132"/>
            <a:ext cx="3456384" cy="2196364"/>
          </a:xfrm>
          <a:prstGeom prst="rect">
            <a:avLst/>
          </a:prstGeom>
          <a:noFill/>
          <a:ln w="9525">
            <a:noFill/>
            <a:miter lim="800000"/>
            <a:headEnd/>
            <a:tailEnd/>
          </a:ln>
        </p:spPr>
      </p:pic>
      <p:cxnSp>
        <p:nvCxnSpPr>
          <p:cNvPr id="16" name="15 Conector recto de flecha"/>
          <p:cNvCxnSpPr/>
          <p:nvPr/>
        </p:nvCxnSpPr>
        <p:spPr>
          <a:xfrm>
            <a:off x="8536384" y="3377952"/>
            <a:ext cx="432048"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5123" name="Picture 3"/>
          <p:cNvPicPr>
            <a:picLocks noChangeAspect="1" noChangeArrowheads="1"/>
          </p:cNvPicPr>
          <p:nvPr/>
        </p:nvPicPr>
        <p:blipFill>
          <a:blip r:embed="rId8" cstate="print"/>
          <a:srcRect/>
          <a:stretch>
            <a:fillRect/>
          </a:stretch>
        </p:blipFill>
        <p:spPr bwMode="auto">
          <a:xfrm>
            <a:off x="6232128" y="5107503"/>
            <a:ext cx="3456384" cy="2086873"/>
          </a:xfrm>
          <a:prstGeom prst="rect">
            <a:avLst/>
          </a:prstGeom>
          <a:noFill/>
          <a:ln w="9525">
            <a:noFill/>
            <a:miter lim="800000"/>
            <a:headEnd/>
            <a:tailEnd/>
          </a:ln>
        </p:spPr>
      </p:pic>
      <p:cxnSp>
        <p:nvCxnSpPr>
          <p:cNvPr id="18" name="17 Conector recto de flecha"/>
          <p:cNvCxnSpPr/>
          <p:nvPr/>
        </p:nvCxnSpPr>
        <p:spPr>
          <a:xfrm flipH="1">
            <a:off x="8032328" y="5610200"/>
            <a:ext cx="36004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Movimientos y desplazamientos de la oferta</a:t>
            </a:r>
            <a:endParaRPr lang="es-ES" dirty="0"/>
          </a:p>
        </p:txBody>
      </p:sp>
      <p:sp>
        <p:nvSpPr>
          <p:cNvPr id="4" name="2 Marcador de contenido"/>
          <p:cNvSpPr txBox="1">
            <a:spLocks/>
          </p:cNvSpPr>
          <p:nvPr/>
        </p:nvSpPr>
        <p:spPr bwMode="auto">
          <a:xfrm>
            <a:off x="1767632" y="929680"/>
            <a:ext cx="8136904" cy="1152128"/>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Quieres</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r>
              <a:rPr lang="en-US" sz="2800" dirty="0" err="1" smtClean="0">
                <a:solidFill>
                  <a:schemeClr val="accent2"/>
                </a:solidFill>
                <a:latin typeface="Calibri" pitchFamily="34" charset="0"/>
              </a:rPr>
              <a:t>ver</a:t>
            </a:r>
            <a:r>
              <a:rPr lang="en-US" sz="2800" dirty="0" smtClean="0">
                <a:solidFill>
                  <a:schemeClr val="accent2"/>
                </a:solidFill>
                <a:latin typeface="Calibri" pitchFamily="34" charset="0"/>
              </a:rPr>
              <a:t> y </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escuchar</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la </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explicación</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p>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1600" b="0" i="0" u="none" strike="noStrike" kern="1200" cap="none" spc="0" normalizeH="0" baseline="0" noProof="0" dirty="0" err="1" smtClean="0">
                <a:ln>
                  <a:noFill/>
                </a:ln>
                <a:solidFill>
                  <a:schemeClr val="tx1"/>
                </a:solidFill>
                <a:effectLst/>
                <a:uLnTx/>
                <a:uFillTx/>
                <a:latin typeface="Calibri" pitchFamily="34" charset="0"/>
                <a:ea typeface="+mn-ea"/>
                <a:cs typeface="+mn-cs"/>
              </a:rPr>
              <a:t>Pincha</a:t>
            </a:r>
            <a:r>
              <a:rPr kumimoji="0" lang="en-US" sz="1600" b="0" i="0" u="none" strike="noStrike" kern="1200" cap="none" spc="0" normalizeH="0" baseline="0" noProof="0" dirty="0" smtClean="0">
                <a:ln>
                  <a:noFill/>
                </a:ln>
                <a:solidFill>
                  <a:schemeClr val="tx1"/>
                </a:solidFill>
                <a:effectLst/>
                <a:uLnTx/>
                <a:uFillTx/>
                <a:latin typeface="Calibri" pitchFamily="34" charset="0"/>
                <a:ea typeface="+mn-ea"/>
                <a:cs typeface="+mn-cs"/>
              </a:rPr>
              <a:t>  : </a:t>
            </a:r>
            <a:r>
              <a:rPr kumimoji="0" lang="en-US" b="0" i="0" u="none" strike="noStrike" kern="1200" cap="none" spc="0" normalizeH="0" baseline="0" noProof="0" dirty="0" smtClean="0">
                <a:ln>
                  <a:noFill/>
                </a:ln>
                <a:solidFill>
                  <a:schemeClr val="tx1"/>
                </a:solidFill>
                <a:effectLst/>
                <a:uLnTx/>
                <a:uFillTx/>
                <a:latin typeface="Calibri" pitchFamily="34" charset="0"/>
                <a:ea typeface="+mn-ea"/>
                <a:cs typeface="+mn-cs"/>
                <a:hlinkClick r:id="rId2" invalidUrl="http://www.economiavisual.com/html/Intro/Funcion de oferta.htm"/>
              </a:rPr>
              <a:t>economiavisual.com </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Profesor</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Juan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Cantero</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dela</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 Universidad de </a:t>
            </a:r>
            <a:r>
              <a:rPr kumimoji="0" lang="en-US" sz="1400" b="0" i="1" u="none" strike="noStrike" kern="1200" cap="none" spc="0" normalizeH="0" baseline="0" noProof="0" dirty="0" err="1" smtClean="0">
                <a:ln>
                  <a:noFill/>
                </a:ln>
                <a:solidFill>
                  <a:schemeClr val="tx1"/>
                </a:solidFill>
                <a:effectLst/>
                <a:uLnTx/>
                <a:uFillTx/>
                <a:latin typeface="Calibri" pitchFamily="34" charset="0"/>
                <a:ea typeface="+mn-ea"/>
                <a:cs typeface="+mn-cs"/>
              </a:rPr>
              <a:t>Cádiz</a:t>
            </a:r>
            <a:r>
              <a:rPr kumimoji="0" lang="en-US" sz="1400" b="0" i="1" u="none" strike="noStrike" kern="1200" cap="none" spc="0" normalizeH="0" baseline="0" noProof="0" dirty="0" smtClean="0">
                <a:ln>
                  <a:noFill/>
                </a:ln>
                <a:solidFill>
                  <a:schemeClr val="tx1"/>
                </a:solidFill>
                <a:effectLst/>
                <a:uLnTx/>
                <a:uFillTx/>
                <a:latin typeface="Calibri" pitchFamily="34" charset="0"/>
                <a:ea typeface="+mn-ea"/>
                <a:cs typeface="+mn-cs"/>
              </a:rPr>
              <a:t>)</a:t>
            </a:r>
          </a:p>
        </p:txBody>
      </p:sp>
      <p:pic>
        <p:nvPicPr>
          <p:cNvPr id="5" name="Picture 10" descr="C:\Users\marta\Pictures\Iconos\auriculares.png"/>
          <p:cNvPicPr>
            <a:picLocks noChangeAspect="1" noChangeArrowheads="1"/>
          </p:cNvPicPr>
          <p:nvPr/>
        </p:nvPicPr>
        <p:blipFill>
          <a:blip r:embed="rId3" cstate="print"/>
          <a:srcRect/>
          <a:stretch>
            <a:fillRect/>
          </a:stretch>
        </p:blipFill>
        <p:spPr bwMode="auto">
          <a:xfrm>
            <a:off x="831528" y="713656"/>
            <a:ext cx="1219200" cy="121920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543496" y="5394176"/>
            <a:ext cx="1711077" cy="1711077"/>
          </a:xfrm>
          <a:prstGeom prst="rect">
            <a:avLst/>
          </a:prstGeom>
          <a:noFill/>
          <a:ln w="9525">
            <a:noFill/>
            <a:miter lim="800000"/>
            <a:headEnd/>
            <a:tailEnd/>
          </a:ln>
        </p:spPr>
      </p:pic>
      <p:sp>
        <p:nvSpPr>
          <p:cNvPr id="8" name="2 Marcador de contenido"/>
          <p:cNvSpPr txBox="1">
            <a:spLocks/>
          </p:cNvSpPr>
          <p:nvPr/>
        </p:nvSpPr>
        <p:spPr bwMode="auto">
          <a:xfrm>
            <a:off x="1623616" y="5826224"/>
            <a:ext cx="8136904" cy="1152128"/>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a:t>
            </a:r>
            <a:r>
              <a:rPr kumimoji="0" lang="en-US" sz="2800" b="0" i="0" u="none" strike="noStrike" kern="1200" cap="none" spc="0" normalizeH="0" baseline="0" noProof="0" dirty="0" err="1" smtClean="0">
                <a:ln>
                  <a:noFill/>
                </a:ln>
                <a:solidFill>
                  <a:schemeClr val="accent2"/>
                </a:solidFill>
                <a:effectLst/>
                <a:uLnTx/>
                <a:uFillTx/>
                <a:latin typeface="Calibri" pitchFamily="34" charset="0"/>
                <a:ea typeface="+mn-ea"/>
                <a:cs typeface="+mn-cs"/>
              </a:rPr>
              <a:t>Quieres</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r>
              <a:rPr lang="en-US" sz="2800" dirty="0" err="1" smtClean="0">
                <a:solidFill>
                  <a:schemeClr val="accent2"/>
                </a:solidFill>
                <a:latin typeface="Calibri" pitchFamily="34" charset="0"/>
              </a:rPr>
              <a:t>más</a:t>
            </a:r>
            <a:r>
              <a:rPr lang="en-US" sz="2800" dirty="0" smtClean="0">
                <a:solidFill>
                  <a:schemeClr val="accent2"/>
                </a:solidFill>
                <a:latin typeface="Calibri" pitchFamily="34" charset="0"/>
              </a:rPr>
              <a:t> </a:t>
            </a:r>
            <a:r>
              <a:rPr lang="en-US" sz="2800" dirty="0" err="1" smtClean="0">
                <a:solidFill>
                  <a:schemeClr val="accent2"/>
                </a:solidFill>
                <a:latin typeface="Calibri" pitchFamily="34" charset="0"/>
              </a:rPr>
              <a:t>explicaciones</a:t>
            </a:r>
            <a:r>
              <a:rPr lang="en-US" sz="2800" dirty="0" smtClean="0">
                <a:solidFill>
                  <a:schemeClr val="accent2"/>
                </a:solidFill>
                <a:latin typeface="Calibri" pitchFamily="34" charset="0"/>
              </a:rPr>
              <a:t> en la red</a:t>
            </a:r>
            <a:r>
              <a:rPr kumimoji="0" lang="en-US" sz="2800" b="0" i="0" u="none" strike="noStrike" kern="1200" cap="none" spc="0" normalizeH="0" baseline="0" noProof="0" dirty="0" smtClean="0">
                <a:ln>
                  <a:noFill/>
                </a:ln>
                <a:solidFill>
                  <a:schemeClr val="accent2"/>
                </a:solidFill>
                <a:effectLst/>
                <a:uLnTx/>
                <a:uFillTx/>
                <a:latin typeface="Calibri" pitchFamily="34" charset="0"/>
                <a:ea typeface="+mn-ea"/>
                <a:cs typeface="+mn-cs"/>
              </a:rPr>
              <a:t>? </a:t>
            </a:r>
          </a:p>
          <a:p>
            <a:pPr marL="608013" marR="0" lvl="1" indent="-342900" algn="ctr" defTabSz="914400" rtl="0" eaLnBrk="1" fontAlgn="base" latinLnBrk="0" hangingPunct="1">
              <a:lnSpc>
                <a:spcPct val="95000"/>
              </a:lnSpc>
              <a:spcBef>
                <a:spcPct val="0"/>
              </a:spcBef>
              <a:spcAft>
                <a:spcPct val="0"/>
              </a:spcAft>
              <a:buClr>
                <a:schemeClr val="accent2"/>
              </a:buClr>
              <a:buSzPct val="85000"/>
              <a:buFont typeface="Wingdings 2" pitchFamily="18" charset="2"/>
              <a:buNone/>
              <a:tabLst/>
              <a:defRPr/>
            </a:pPr>
            <a:r>
              <a:rPr kumimoji="0" lang="en-US" sz="1600" b="0" i="0" u="none" strike="noStrike" kern="1200" cap="none" spc="0" normalizeH="0" baseline="0" noProof="0" dirty="0" err="1" smtClean="0">
                <a:ln>
                  <a:noFill/>
                </a:ln>
                <a:solidFill>
                  <a:schemeClr val="tx1"/>
                </a:solidFill>
                <a:effectLst/>
                <a:uLnTx/>
                <a:uFillTx/>
                <a:latin typeface="Calibri" pitchFamily="34" charset="0"/>
                <a:ea typeface="+mn-ea"/>
                <a:cs typeface="+mn-cs"/>
              </a:rPr>
              <a:t>Pincha</a:t>
            </a:r>
            <a:r>
              <a:rPr kumimoji="0" lang="en-US" sz="1600" b="0" i="0" u="none" strike="noStrike" kern="1200" cap="none" spc="0" normalizeH="0" baseline="0" noProof="0" dirty="0" smtClean="0">
                <a:ln>
                  <a:noFill/>
                </a:ln>
                <a:solidFill>
                  <a:schemeClr val="tx1"/>
                </a:solidFill>
                <a:effectLst/>
                <a:uLnTx/>
                <a:uFillTx/>
                <a:latin typeface="Calibri" pitchFamily="34" charset="0"/>
                <a:ea typeface="+mn-ea"/>
                <a:cs typeface="+mn-cs"/>
              </a:rPr>
              <a:t>:  </a:t>
            </a:r>
            <a:r>
              <a:rPr kumimoji="0" lang="en-US" sz="3600" b="1" i="0" u="none" strike="noStrike" kern="1200" cap="none" spc="0" normalizeH="0" baseline="0" noProof="0" dirty="0" err="1" smtClean="0">
                <a:ln>
                  <a:noFill/>
                </a:ln>
                <a:solidFill>
                  <a:schemeClr val="accent5"/>
                </a:solidFill>
                <a:effectLst/>
                <a:uLnTx/>
                <a:uFillTx/>
                <a:latin typeface="Calibri" pitchFamily="34" charset="0"/>
                <a:ea typeface="+mn-ea"/>
                <a:cs typeface="+mn-cs"/>
                <a:hlinkClick r:id="rId5"/>
              </a:rPr>
              <a:t>ciberconta</a:t>
            </a:r>
            <a:endParaRPr kumimoji="0" lang="en-US" sz="1400" b="1" i="1" u="none" strike="noStrike" kern="1200" cap="none" spc="0" normalizeH="0" baseline="0" noProof="0" dirty="0" smtClean="0">
              <a:ln>
                <a:noFill/>
              </a:ln>
              <a:solidFill>
                <a:schemeClr val="accent5"/>
              </a:solidFill>
              <a:effectLst/>
              <a:uLnTx/>
              <a:uFillTx/>
              <a:latin typeface="Calibri" pitchFamily="34" charset="0"/>
              <a:ea typeface="+mn-ea"/>
              <a:cs typeface="+mn-cs"/>
            </a:endParaRPr>
          </a:p>
        </p:txBody>
      </p:sp>
      <p:pic>
        <p:nvPicPr>
          <p:cNvPr id="6146" name="Picture 2"/>
          <p:cNvPicPr>
            <a:picLocks noChangeAspect="1" noChangeArrowheads="1"/>
          </p:cNvPicPr>
          <p:nvPr/>
        </p:nvPicPr>
        <p:blipFill>
          <a:blip r:embed="rId6" cstate="print"/>
          <a:srcRect/>
          <a:stretch>
            <a:fillRect/>
          </a:stretch>
        </p:blipFill>
        <p:spPr bwMode="auto">
          <a:xfrm>
            <a:off x="2415704" y="2009800"/>
            <a:ext cx="5688632" cy="3451334"/>
          </a:xfrm>
          <a:prstGeom prst="rect">
            <a:avLst/>
          </a:prstGeom>
          <a:ln>
            <a:noFill/>
          </a:ln>
          <a:effectLst>
            <a:outerShdw blurRad="292100" dist="139700" dir="2700000" algn="tl" rotWithShape="0">
              <a:srgbClr val="333333">
                <a:alpha val="65000"/>
              </a:srgbClr>
            </a:outerShdw>
          </a:effectLst>
        </p:spPr>
      </p:pic>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Equilibrio de mercado</a:t>
            </a:r>
            <a:endParaRPr lang="es-ES" dirty="0"/>
          </a:p>
        </p:txBody>
      </p:sp>
      <p:sp>
        <p:nvSpPr>
          <p:cNvPr id="3" name="2 Marcador de texto"/>
          <p:cNvSpPr>
            <a:spLocks noGrp="1"/>
          </p:cNvSpPr>
          <p:nvPr>
            <p:ph type="body" idx="1"/>
          </p:nvPr>
        </p:nvSpPr>
        <p:spPr/>
        <p:txBody>
          <a:bodyPr/>
          <a:lstStyle/>
          <a:p>
            <a:endParaRPr lang="es-ES"/>
          </a:p>
        </p:txBody>
      </p:sp>
      <p:pic>
        <p:nvPicPr>
          <p:cNvPr id="9218" name="Picture 2"/>
          <p:cNvPicPr>
            <a:picLocks noChangeAspect="1" noChangeArrowheads="1"/>
          </p:cNvPicPr>
          <p:nvPr/>
        </p:nvPicPr>
        <p:blipFill>
          <a:blip r:embed="rId2" cstate="print"/>
          <a:srcRect/>
          <a:stretch>
            <a:fillRect/>
          </a:stretch>
        </p:blipFill>
        <p:spPr bwMode="auto">
          <a:xfrm>
            <a:off x="3423816" y="3305944"/>
            <a:ext cx="5997805" cy="3644499"/>
          </a:xfrm>
          <a:prstGeom prst="rect">
            <a:avLst/>
          </a:prstGeom>
          <a:ln>
            <a:noFill/>
          </a:ln>
          <a:effectLst>
            <a:outerShdw blurRad="292100" dist="139700" dir="2700000" algn="tl" rotWithShape="0">
              <a:srgbClr val="333333">
                <a:alpha val="65000"/>
              </a:srgbClr>
            </a:outerShdw>
          </a:effectLst>
        </p:spPr>
      </p:pic>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Equilibrio de mercado</a:t>
            </a:r>
            <a:endParaRPr lang="es-ES" dirty="0"/>
          </a:p>
        </p:txBody>
      </p:sp>
      <p:sp>
        <p:nvSpPr>
          <p:cNvPr id="3" name="2 Marcador de contenido"/>
          <p:cNvSpPr>
            <a:spLocks noGrp="1"/>
          </p:cNvSpPr>
          <p:nvPr>
            <p:ph sz="quarter" idx="1"/>
          </p:nvPr>
        </p:nvSpPr>
        <p:spPr>
          <a:xfrm>
            <a:off x="975544" y="1001688"/>
            <a:ext cx="8636000" cy="2057317"/>
          </a:xfrm>
        </p:spPr>
        <p:txBody>
          <a:bodyPr/>
          <a:lstStyle/>
          <a:p>
            <a:r>
              <a:rPr lang="es-ES" sz="2400" dirty="0" smtClean="0"/>
              <a:t>Indica el PRECIO y CANTIDAD en la que oferentes y demandantes están dispuestos a intercambiar: Gráficamente es el punto de corte de las curvas de O y D.</a:t>
            </a:r>
          </a:p>
          <a:p>
            <a:r>
              <a:rPr lang="es-ES" sz="2400" dirty="0" smtClean="0"/>
              <a:t>Se mantiene constante mientras no se alteren los factores que afectan a la D y O</a:t>
            </a:r>
            <a:endParaRPr lang="es-ES" sz="2400" dirty="0"/>
          </a:p>
        </p:txBody>
      </p:sp>
      <p:pic>
        <p:nvPicPr>
          <p:cNvPr id="7170" name="Picture 2">
            <a:hlinkClick r:id="rId2"/>
          </p:cNvPr>
          <p:cNvPicPr>
            <a:picLocks noChangeAspect="1" noChangeArrowheads="1"/>
          </p:cNvPicPr>
          <p:nvPr/>
        </p:nvPicPr>
        <p:blipFill>
          <a:blip r:embed="rId3" cstate="print"/>
          <a:srcRect/>
          <a:stretch>
            <a:fillRect/>
          </a:stretch>
        </p:blipFill>
        <p:spPr bwMode="auto">
          <a:xfrm>
            <a:off x="2919760" y="3161928"/>
            <a:ext cx="4206201" cy="3925788"/>
          </a:xfrm>
          <a:prstGeom prst="rect">
            <a:avLst/>
          </a:prstGeom>
          <a:noFill/>
          <a:ln w="9525">
            <a:noFill/>
            <a:miter lim="800000"/>
            <a:headEnd/>
            <a:tailEnd/>
          </a:ln>
        </p:spPr>
      </p:pic>
      <p:sp>
        <p:nvSpPr>
          <p:cNvPr id="5" name="4 CuadroTexto"/>
          <p:cNvSpPr txBox="1"/>
          <p:nvPr/>
        </p:nvSpPr>
        <p:spPr>
          <a:xfrm>
            <a:off x="5224016" y="7122368"/>
            <a:ext cx="432048" cy="338554"/>
          </a:xfrm>
          <a:prstGeom prst="rect">
            <a:avLst/>
          </a:prstGeom>
          <a:noFill/>
        </p:spPr>
        <p:txBody>
          <a:bodyPr wrap="square" rtlCol="0">
            <a:spAutoFit/>
          </a:bodyPr>
          <a:lstStyle/>
          <a:p>
            <a:r>
              <a:rPr lang="es-ES" sz="1600" dirty="0" smtClean="0"/>
              <a:t>Q*</a:t>
            </a:r>
            <a:endParaRPr lang="es-ES" sz="1600" dirty="0"/>
          </a:p>
        </p:txBody>
      </p:sp>
      <p:sp>
        <p:nvSpPr>
          <p:cNvPr id="6" name="5 Rectángulo"/>
          <p:cNvSpPr/>
          <p:nvPr/>
        </p:nvSpPr>
        <p:spPr>
          <a:xfrm>
            <a:off x="2487712" y="5538192"/>
            <a:ext cx="455574" cy="400110"/>
          </a:xfrm>
          <a:prstGeom prst="rect">
            <a:avLst/>
          </a:prstGeom>
        </p:spPr>
        <p:txBody>
          <a:bodyPr wrap="none">
            <a:spAutoFit/>
          </a:bodyPr>
          <a:lstStyle/>
          <a:p>
            <a:r>
              <a:rPr lang="es-ES" sz="2000" dirty="0" smtClean="0"/>
              <a:t>P*</a:t>
            </a:r>
            <a:endParaRPr lang="es-ES" sz="2000" dirty="0"/>
          </a:p>
        </p:txBody>
      </p:sp>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Situaciones de desequilibrio</a:t>
            </a:r>
            <a:endParaRPr lang="es-ES" dirty="0"/>
          </a:p>
        </p:txBody>
      </p:sp>
      <p:sp>
        <p:nvSpPr>
          <p:cNvPr id="3" name="2 Marcador de texto"/>
          <p:cNvSpPr>
            <a:spLocks noGrp="1"/>
          </p:cNvSpPr>
          <p:nvPr>
            <p:ph type="body" idx="1"/>
          </p:nvPr>
        </p:nvSpPr>
        <p:spPr/>
        <p:txBody>
          <a:bodyPr/>
          <a:lstStyle/>
          <a:p>
            <a:endParaRPr lang="es-ES"/>
          </a:p>
        </p:txBody>
      </p:sp>
      <p:pic>
        <p:nvPicPr>
          <p:cNvPr id="11266" name="Picture 2"/>
          <p:cNvPicPr>
            <a:picLocks noChangeAspect="1" noChangeArrowheads="1"/>
          </p:cNvPicPr>
          <p:nvPr/>
        </p:nvPicPr>
        <p:blipFill>
          <a:blip r:embed="rId2" cstate="print"/>
          <a:srcRect/>
          <a:stretch>
            <a:fillRect/>
          </a:stretch>
        </p:blipFill>
        <p:spPr bwMode="auto">
          <a:xfrm>
            <a:off x="3711848" y="3089920"/>
            <a:ext cx="5544061" cy="3924448"/>
          </a:xfrm>
          <a:prstGeom prst="rect">
            <a:avLst/>
          </a:prstGeom>
          <a:ln>
            <a:noFill/>
          </a:ln>
          <a:effectLst>
            <a:outerShdw blurRad="292100" dist="139700" dir="2700000" algn="tl" rotWithShape="0">
              <a:srgbClr val="333333">
                <a:alpha val="65000"/>
              </a:srgbClr>
            </a:outerShdw>
          </a:effectLst>
        </p:spPr>
      </p:pic>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Situaciones de </a:t>
            </a:r>
            <a:r>
              <a:rPr lang="es-ES" dirty="0" err="1" smtClean="0"/>
              <a:t>desequilibibrio</a:t>
            </a:r>
            <a:endParaRPr lang="es-ES" dirty="0"/>
          </a:p>
        </p:txBody>
      </p:sp>
      <p:graphicFrame>
        <p:nvGraphicFramePr>
          <p:cNvPr id="7" name="6 Marcador de contenido"/>
          <p:cNvGraphicFramePr>
            <a:graphicFrameLocks noGrp="1"/>
          </p:cNvGraphicFramePr>
          <p:nvPr>
            <p:ph sz="quarter" idx="1"/>
          </p:nvPr>
        </p:nvGraphicFramePr>
        <p:xfrm>
          <a:off x="615504" y="857672"/>
          <a:ext cx="5544616"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7 Diagrama"/>
          <p:cNvGraphicFramePr/>
          <p:nvPr/>
        </p:nvGraphicFramePr>
        <p:xfrm>
          <a:off x="4143896" y="3810000"/>
          <a:ext cx="5616624" cy="28803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8194" name="Picture 2">
            <a:hlinkClick r:id="rId12"/>
          </p:cNvPr>
          <p:cNvPicPr>
            <a:picLocks noChangeAspect="1" noChangeArrowheads="1"/>
          </p:cNvPicPr>
          <p:nvPr/>
        </p:nvPicPr>
        <p:blipFill>
          <a:blip r:embed="rId13" cstate="print"/>
          <a:srcRect/>
          <a:stretch>
            <a:fillRect/>
          </a:stretch>
        </p:blipFill>
        <p:spPr bwMode="auto">
          <a:xfrm>
            <a:off x="6448152" y="785663"/>
            <a:ext cx="3312368" cy="3013335"/>
          </a:xfrm>
          <a:prstGeom prst="rect">
            <a:avLst/>
          </a:prstGeom>
          <a:noFill/>
          <a:ln w="9525">
            <a:noFill/>
            <a:miter lim="800000"/>
            <a:headEnd/>
            <a:tailEnd/>
          </a:ln>
        </p:spPr>
      </p:pic>
      <p:pic>
        <p:nvPicPr>
          <p:cNvPr id="8195" name="Picture 3">
            <a:hlinkClick r:id="rId12"/>
          </p:cNvPr>
          <p:cNvPicPr>
            <a:picLocks noChangeAspect="1" noChangeArrowheads="1"/>
          </p:cNvPicPr>
          <p:nvPr/>
        </p:nvPicPr>
        <p:blipFill>
          <a:blip r:embed="rId14" cstate="print"/>
          <a:srcRect/>
          <a:stretch>
            <a:fillRect/>
          </a:stretch>
        </p:blipFill>
        <p:spPr bwMode="auto">
          <a:xfrm>
            <a:off x="399480" y="3810000"/>
            <a:ext cx="3618543" cy="3213672"/>
          </a:xfrm>
          <a:prstGeom prst="rect">
            <a:avLst/>
          </a:prstGeom>
          <a:noFill/>
          <a:ln w="9525">
            <a:noFill/>
            <a:miter lim="800000"/>
            <a:headEnd/>
            <a:tailEnd/>
          </a:ln>
        </p:spPr>
      </p:pic>
      <p:sp>
        <p:nvSpPr>
          <p:cNvPr id="11" name="10 CuadroTexto"/>
          <p:cNvSpPr txBox="1"/>
          <p:nvPr/>
        </p:nvSpPr>
        <p:spPr>
          <a:xfrm>
            <a:off x="4431928" y="6906344"/>
            <a:ext cx="504056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800" dirty="0" smtClean="0">
                <a:solidFill>
                  <a:schemeClr val="accent2"/>
                </a:solidFill>
              </a:rPr>
              <a:t>Imágenes de “</a:t>
            </a:r>
            <a:r>
              <a:rPr lang="es-ES" sz="1800" dirty="0" err="1" smtClean="0">
                <a:solidFill>
                  <a:schemeClr val="accent2"/>
                </a:solidFill>
              </a:rPr>
              <a:t>aprendeconomía</a:t>
            </a:r>
            <a:r>
              <a:rPr lang="es-ES" sz="1800" dirty="0" smtClean="0">
                <a:solidFill>
                  <a:schemeClr val="accent2"/>
                </a:solidFill>
              </a:rPr>
              <a:t>” de Eva Baena PINCHA!!!</a:t>
            </a:r>
            <a:endParaRPr lang="es-ES" sz="1800" dirty="0">
              <a:solidFill>
                <a:schemeClr val="accent2"/>
              </a:solidFill>
            </a:endParaRPr>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Cambios en el equilibrio</a:t>
            </a:r>
            <a:endParaRPr lang="es-ES" dirty="0"/>
          </a:p>
        </p:txBody>
      </p:sp>
      <p:sp>
        <p:nvSpPr>
          <p:cNvPr id="3" name="2 Marcador de texto"/>
          <p:cNvSpPr>
            <a:spLocks noGrp="1"/>
          </p:cNvSpPr>
          <p:nvPr>
            <p:ph type="body" idx="1"/>
          </p:nvPr>
        </p:nvSpPr>
        <p:spPr/>
        <p:txBody>
          <a:bodyPr/>
          <a:lstStyle/>
          <a:p>
            <a:endParaRPr lang="es-ES" dirty="0"/>
          </a:p>
        </p:txBody>
      </p:sp>
      <p:pic>
        <p:nvPicPr>
          <p:cNvPr id="10244" name="Picture 4"/>
          <p:cNvPicPr>
            <a:picLocks noChangeAspect="1" noChangeArrowheads="1"/>
          </p:cNvPicPr>
          <p:nvPr/>
        </p:nvPicPr>
        <p:blipFill>
          <a:blip r:embed="rId2" cstate="print"/>
          <a:srcRect/>
          <a:stretch>
            <a:fillRect/>
          </a:stretch>
        </p:blipFill>
        <p:spPr bwMode="auto">
          <a:xfrm>
            <a:off x="4359920" y="2873896"/>
            <a:ext cx="4306206" cy="4403192"/>
          </a:xfrm>
          <a:prstGeom prst="rect">
            <a:avLst/>
          </a:prstGeom>
          <a:ln>
            <a:noFill/>
          </a:ln>
          <a:effectLst>
            <a:softEdge rad="112500"/>
          </a:effectLst>
        </p:spPr>
      </p:pic>
      <p:sp>
        <p:nvSpPr>
          <p:cNvPr id="4" name="Marcador de pie de página 3"/>
          <p:cNvSpPr>
            <a:spLocks noGrp="1"/>
          </p:cNvSpPr>
          <p:nvPr>
            <p:ph type="ftr" sz="quarter" idx="11"/>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cstate="print"/>
          <a:srcRect/>
          <a:stretch>
            <a:fillRect/>
          </a:stretch>
        </p:blipFill>
        <p:spPr bwMode="auto">
          <a:xfrm>
            <a:off x="6592168" y="4674096"/>
            <a:ext cx="3177703" cy="2392479"/>
          </a:xfrm>
          <a:prstGeom prst="rect">
            <a:avLst/>
          </a:prstGeom>
          <a:noFill/>
          <a:ln w="9525">
            <a:noFill/>
            <a:miter lim="800000"/>
            <a:headEnd/>
            <a:tailEnd/>
          </a:ln>
        </p:spPr>
      </p:pic>
      <p:sp>
        <p:nvSpPr>
          <p:cNvPr id="2" name="1 Título"/>
          <p:cNvSpPr>
            <a:spLocks noGrp="1"/>
          </p:cNvSpPr>
          <p:nvPr>
            <p:ph type="title"/>
          </p:nvPr>
        </p:nvSpPr>
        <p:spPr/>
        <p:txBody>
          <a:bodyPr/>
          <a:lstStyle/>
          <a:p>
            <a:r>
              <a:rPr lang="es-ES" dirty="0" smtClean="0"/>
              <a:t>Cambios en el equilibrio</a:t>
            </a:r>
            <a:endParaRPr lang="es-ES" dirty="0"/>
          </a:p>
        </p:txBody>
      </p:sp>
      <p:sp>
        <p:nvSpPr>
          <p:cNvPr id="3" name="2 Marcador de contenido"/>
          <p:cNvSpPr>
            <a:spLocks noGrp="1"/>
          </p:cNvSpPr>
          <p:nvPr>
            <p:ph sz="quarter" idx="1"/>
          </p:nvPr>
        </p:nvSpPr>
        <p:spPr>
          <a:xfrm>
            <a:off x="903536" y="1145704"/>
            <a:ext cx="8096448" cy="5080000"/>
          </a:xfrm>
        </p:spPr>
        <p:txBody>
          <a:bodyPr/>
          <a:lstStyle/>
          <a:p>
            <a:r>
              <a:rPr lang="es-ES" dirty="0" smtClean="0"/>
              <a:t>Si se produce un cambio en un factor que afecte a la D o a la O, se produce un cambio en el punto de equilibrio del mercado. </a:t>
            </a:r>
          </a:p>
          <a:p>
            <a:endParaRPr lang="es-ES" dirty="0" smtClean="0"/>
          </a:p>
          <a:p>
            <a:r>
              <a:rPr lang="es-ES" dirty="0" smtClean="0"/>
              <a:t>Para saber cómo queda el nuevo equilibrio se debe: </a:t>
            </a:r>
          </a:p>
          <a:p>
            <a:pPr marL="1123950" lvl="2" indent="-514350">
              <a:buClr>
                <a:schemeClr val="accent2"/>
              </a:buClr>
              <a:buFont typeface="+mj-lt"/>
              <a:buAutoNum type="arabicPeriod"/>
            </a:pPr>
            <a:r>
              <a:rPr lang="es-ES" dirty="0" smtClean="0"/>
              <a:t>Analizar si el cambio afecta a D u O</a:t>
            </a:r>
          </a:p>
          <a:p>
            <a:pPr marL="1123950" lvl="2" indent="-514350">
              <a:buClr>
                <a:schemeClr val="accent2"/>
              </a:buClr>
              <a:buFont typeface="+mj-lt"/>
              <a:buAutoNum type="arabicPeriod"/>
            </a:pPr>
            <a:r>
              <a:rPr lang="es-ES" dirty="0" smtClean="0"/>
              <a:t>Cómo le afecta (desplazamiento a derecha o izquierda)</a:t>
            </a:r>
          </a:p>
          <a:p>
            <a:pPr marL="1123950" lvl="2" indent="-514350">
              <a:buClr>
                <a:schemeClr val="accent2"/>
              </a:buClr>
              <a:buFont typeface="+mj-lt"/>
              <a:buAutoNum type="arabicPeriod"/>
            </a:pPr>
            <a:r>
              <a:rPr lang="es-ES" dirty="0" smtClean="0"/>
              <a:t>Dibujar el gráfico</a:t>
            </a:r>
          </a:p>
          <a:p>
            <a:pPr marL="1123950" lvl="2" indent="-514350">
              <a:buClr>
                <a:schemeClr val="accent2"/>
              </a:buClr>
              <a:buFont typeface="+mj-lt"/>
              <a:buAutoNum type="arabicPeriod"/>
            </a:pPr>
            <a:r>
              <a:rPr lang="es-ES" dirty="0" smtClean="0"/>
              <a:t>Analizar nuevo punto de equilibrio</a:t>
            </a:r>
            <a:endParaRPr lang="es-ES" dirty="0"/>
          </a:p>
        </p:txBody>
      </p:sp>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CASO 1</a:t>
            </a:r>
            <a:endParaRPr lang="es-ES" dirty="0"/>
          </a:p>
        </p:txBody>
      </p:sp>
      <p:sp>
        <p:nvSpPr>
          <p:cNvPr id="3" name="2 Marcador de contenido"/>
          <p:cNvSpPr>
            <a:spLocks noGrp="1"/>
          </p:cNvSpPr>
          <p:nvPr>
            <p:ph sz="quarter" idx="1"/>
          </p:nvPr>
        </p:nvSpPr>
        <p:spPr>
          <a:xfrm>
            <a:off x="903536" y="785664"/>
            <a:ext cx="8636000" cy="936104"/>
          </a:xfrm>
        </p:spPr>
        <p:txBody>
          <a:bodyPr/>
          <a:lstStyle/>
          <a:p>
            <a:pPr marL="514350" indent="-514350">
              <a:buFont typeface="+mj-lt"/>
              <a:buAutoNum type="arabicPeriod"/>
            </a:pPr>
            <a:r>
              <a:rPr lang="es-ES" dirty="0" smtClean="0">
                <a:solidFill>
                  <a:schemeClr val="accent2"/>
                </a:solidFill>
              </a:rPr>
              <a:t>Analiza  cómo afecta al mercado de coches una disminución en el nivel de renta</a:t>
            </a:r>
            <a:endParaRPr lang="es-ES" dirty="0">
              <a:solidFill>
                <a:schemeClr val="accent2"/>
              </a:solidFill>
            </a:endParaRPr>
          </a:p>
        </p:txBody>
      </p:sp>
      <p:pic>
        <p:nvPicPr>
          <p:cNvPr id="14338" name="Picture 2"/>
          <p:cNvPicPr>
            <a:picLocks noChangeAspect="1" noChangeArrowheads="1"/>
          </p:cNvPicPr>
          <p:nvPr/>
        </p:nvPicPr>
        <p:blipFill>
          <a:blip r:embed="rId2" cstate="print"/>
          <a:srcRect/>
          <a:stretch>
            <a:fillRect/>
          </a:stretch>
        </p:blipFill>
        <p:spPr bwMode="auto">
          <a:xfrm>
            <a:off x="2559720" y="3521968"/>
            <a:ext cx="4779422" cy="3737992"/>
          </a:xfrm>
          <a:prstGeom prst="rect">
            <a:avLst/>
          </a:prstGeom>
          <a:noFill/>
          <a:ln w="9525">
            <a:noFill/>
            <a:miter lim="800000"/>
            <a:headEnd/>
            <a:tailEnd/>
          </a:ln>
        </p:spPr>
      </p:pic>
      <p:sp>
        <p:nvSpPr>
          <p:cNvPr id="5" name="2 Marcador de contenido"/>
          <p:cNvSpPr txBox="1">
            <a:spLocks/>
          </p:cNvSpPr>
          <p:nvPr/>
        </p:nvSpPr>
        <p:spPr bwMode="auto">
          <a:xfrm>
            <a:off x="1047552" y="1793776"/>
            <a:ext cx="8636000" cy="1800200"/>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Es un factor que afecta</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a la demanda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sz="2000" baseline="0" dirty="0" smtClean="0">
                <a:latin typeface="Calibri" pitchFamily="34" charset="0"/>
              </a:rPr>
              <a:t>Al</a:t>
            </a:r>
            <a:r>
              <a:rPr lang="es-ES" sz="2000" dirty="0" smtClean="0">
                <a:latin typeface="Calibri" pitchFamily="34" charset="0"/>
              </a:rPr>
              <a:t> disminuir la renta, al mismo precio de los coches, disminuye la cantidad demandada de los mismos, y la curva de D se desplaza a la izquierda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En el</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nuevo punto de equilibrio</a:t>
            </a: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 disminuye</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el precio y la cantidad de equilibrio</a:t>
            </a:r>
            <a:endParaRPr kumimoji="0" lang="es-ES" sz="20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4" name="Marcador de pie de página 3"/>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CASO 2</a:t>
            </a:r>
            <a:endParaRPr lang="es-ES" dirty="0"/>
          </a:p>
        </p:txBody>
      </p:sp>
      <p:pic>
        <p:nvPicPr>
          <p:cNvPr id="13314" name="Picture 2">
            <a:hlinkClick r:id="rId2"/>
          </p:cNvPr>
          <p:cNvPicPr>
            <a:picLocks noChangeAspect="1" noChangeArrowheads="1"/>
          </p:cNvPicPr>
          <p:nvPr/>
        </p:nvPicPr>
        <p:blipFill>
          <a:blip r:embed="rId3" cstate="print"/>
          <a:srcRect/>
          <a:stretch>
            <a:fillRect/>
          </a:stretch>
        </p:blipFill>
        <p:spPr bwMode="auto">
          <a:xfrm>
            <a:off x="2775744" y="3882008"/>
            <a:ext cx="4752528" cy="3433006"/>
          </a:xfrm>
          <a:prstGeom prst="rect">
            <a:avLst/>
          </a:prstGeom>
          <a:noFill/>
          <a:ln w="9525">
            <a:noFill/>
            <a:miter lim="800000"/>
            <a:headEnd/>
            <a:tailEnd/>
          </a:ln>
        </p:spPr>
      </p:pic>
      <p:sp>
        <p:nvSpPr>
          <p:cNvPr id="5" name="2 Marcador de contenido"/>
          <p:cNvSpPr txBox="1">
            <a:spLocks/>
          </p:cNvSpPr>
          <p:nvPr/>
        </p:nvSpPr>
        <p:spPr bwMode="auto">
          <a:xfrm>
            <a:off x="1047552" y="1793776"/>
            <a:ext cx="8636000" cy="1800200"/>
          </a:xfrm>
          <a:prstGeom prst="rect">
            <a:avLst/>
          </a:prstGeom>
          <a:noFill/>
          <a:ln w="9525">
            <a:noFill/>
            <a:miter lim="800000"/>
            <a:headEnd/>
            <a:tailEnd/>
          </a:ln>
        </p:spPr>
        <p:txBody>
          <a:bodyPr vert="horz" wrap="square" lIns="101599" tIns="50799" rIns="101599" bIns="50799" numCol="1" anchor="t" anchorCtr="0" compatLnSpc="1">
            <a:prstTxWarp prst="textNoShape">
              <a:avLst/>
            </a:prstTxWarp>
          </a:bodyPr>
          <a:lstStyle/>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El pienso es un factor de producción para los oferentes de carne de ternera, luego es un factor que afecta</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a la oferta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lang="es-ES" sz="2000" baseline="0" dirty="0" smtClean="0">
                <a:latin typeface="Calibri" pitchFamily="34" charset="0"/>
              </a:rPr>
              <a:t>Al</a:t>
            </a:r>
            <a:r>
              <a:rPr lang="es-ES" sz="2000" dirty="0" smtClean="0">
                <a:latin typeface="Calibri" pitchFamily="34" charset="0"/>
              </a:rPr>
              <a:t> disminuir el coste de un factor de producción, al mismo precio de la carne de ternera, aumenta la cantidad ofertada de la misma, y la curva de O se desplaza a la derecha</a:t>
            </a:r>
          </a:p>
          <a:p>
            <a:pPr marL="303213" marR="0" lvl="0" indent="-303213" algn="l" defTabSz="914400" rtl="0" eaLnBrk="0" fontAlgn="base" latinLnBrk="0" hangingPunct="0">
              <a:lnSpc>
                <a:spcPct val="100000"/>
              </a:lnSpc>
              <a:spcBef>
                <a:spcPts val="650"/>
              </a:spcBef>
              <a:spcAft>
                <a:spcPct val="0"/>
              </a:spcAft>
              <a:buClr>
                <a:schemeClr val="accent1"/>
              </a:buClr>
              <a:buSzPct val="85000"/>
              <a:buFont typeface="Wingdings 2" pitchFamily="18" charset="2"/>
              <a:buChar char=""/>
              <a:tabLst/>
              <a:defRPr/>
            </a:pP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En el</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nuevo punto de equilibrio</a:t>
            </a:r>
            <a:r>
              <a:rPr kumimoji="0" lang="es-ES" sz="2000" b="0" i="0" u="none" strike="noStrike" kern="1200" cap="none" spc="0" normalizeH="0" baseline="0" noProof="0" dirty="0" smtClean="0">
                <a:ln>
                  <a:noFill/>
                </a:ln>
                <a:solidFill>
                  <a:schemeClr val="tx1"/>
                </a:solidFill>
                <a:effectLst/>
                <a:uLnTx/>
                <a:uFillTx/>
                <a:latin typeface="Calibri" pitchFamily="34" charset="0"/>
                <a:ea typeface="+mn-ea"/>
                <a:cs typeface="+mn-cs"/>
              </a:rPr>
              <a:t> disminuye</a:t>
            </a:r>
            <a:r>
              <a:rPr kumimoji="0" lang="es-ES" sz="2000" b="0" i="0" u="none" strike="noStrike" kern="1200" cap="none" spc="0" normalizeH="0" noProof="0" dirty="0" smtClean="0">
                <a:ln>
                  <a:noFill/>
                </a:ln>
                <a:solidFill>
                  <a:schemeClr val="tx1"/>
                </a:solidFill>
                <a:effectLst/>
                <a:uLnTx/>
                <a:uFillTx/>
                <a:latin typeface="Calibri" pitchFamily="34" charset="0"/>
                <a:ea typeface="+mn-ea"/>
                <a:cs typeface="+mn-cs"/>
              </a:rPr>
              <a:t> el precio y aumenta a cantidad de equilibrio</a:t>
            </a:r>
            <a:endParaRPr kumimoji="0" lang="es-ES" sz="20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6" name="2 Marcador de contenido"/>
          <p:cNvSpPr>
            <a:spLocks noGrp="1"/>
          </p:cNvSpPr>
          <p:nvPr>
            <p:ph sz="quarter" idx="1"/>
          </p:nvPr>
        </p:nvSpPr>
        <p:spPr>
          <a:xfrm>
            <a:off x="903536" y="785664"/>
            <a:ext cx="8636000" cy="936104"/>
          </a:xfrm>
        </p:spPr>
        <p:txBody>
          <a:bodyPr/>
          <a:lstStyle/>
          <a:p>
            <a:pPr marL="514350" indent="-514350">
              <a:buFont typeface="+mj-lt"/>
              <a:buAutoNum type="arabicPeriod"/>
            </a:pPr>
            <a:r>
              <a:rPr lang="es-ES" dirty="0" smtClean="0">
                <a:solidFill>
                  <a:schemeClr val="accent2"/>
                </a:solidFill>
              </a:rPr>
              <a:t>Analiza  cómo afecta al mercado de la carne de ternera una disminución en el precio del pienso</a:t>
            </a:r>
            <a:endParaRPr lang="es-ES" dirty="0">
              <a:solidFill>
                <a:schemeClr val="accent2"/>
              </a:solidFill>
            </a:endParaRPr>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MÁS CASOS…</a:t>
            </a:r>
            <a:endParaRPr lang="es-ES" dirty="0"/>
          </a:p>
        </p:txBody>
      </p:sp>
      <p:pic>
        <p:nvPicPr>
          <p:cNvPr id="1026" name="Picture 2"/>
          <p:cNvPicPr>
            <a:picLocks noChangeAspect="1" noChangeArrowheads="1"/>
          </p:cNvPicPr>
          <p:nvPr/>
        </p:nvPicPr>
        <p:blipFill>
          <a:blip r:embed="rId3" cstate="print"/>
          <a:srcRect/>
          <a:stretch>
            <a:fillRect/>
          </a:stretch>
        </p:blipFill>
        <p:spPr bwMode="auto">
          <a:xfrm>
            <a:off x="1407592" y="2081808"/>
            <a:ext cx="3144738" cy="4337570"/>
          </a:xfrm>
          <a:prstGeom prst="rect">
            <a:avLst/>
          </a:prstGeom>
          <a:noFill/>
          <a:ln w="9525">
            <a:noFill/>
            <a:miter lim="800000"/>
            <a:headEnd/>
            <a:tailEnd/>
          </a:ln>
        </p:spPr>
      </p:pic>
      <p:sp>
        <p:nvSpPr>
          <p:cNvPr id="5" name="4 CuadroTexto"/>
          <p:cNvSpPr txBox="1"/>
          <p:nvPr/>
        </p:nvSpPr>
        <p:spPr>
          <a:xfrm>
            <a:off x="5512048" y="4386064"/>
            <a:ext cx="367240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dirty="0" smtClean="0">
                <a:latin typeface="Calibri" pitchFamily="34" charset="0"/>
              </a:rPr>
              <a:t>Página 94 del libro (13 y 27)</a:t>
            </a:r>
            <a:endParaRPr lang="es-ES" dirty="0">
              <a:latin typeface="Calibri" pitchFamily="34" charset="0"/>
            </a:endParaRPr>
          </a:p>
        </p:txBody>
      </p:sp>
      <p:sp>
        <p:nvSpPr>
          <p:cNvPr id="3" name="Marcador de pie de página 2"/>
          <p:cNvSpPr>
            <a:spLocks noGrp="1"/>
          </p:cNvSpPr>
          <p:nvPr>
            <p:ph type="ftr" sz="quarter" idx="10"/>
          </p:nvPr>
        </p:nvSpPr>
        <p:spPr/>
        <p:txBody>
          <a:bodyPr/>
          <a:lstStyle/>
          <a:p>
            <a:pPr>
              <a:defRPr/>
            </a:pP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rta Economía 1º">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4685</TotalTime>
  <Words>2040</Words>
  <Application>Microsoft Macintosh PowerPoint</Application>
  <PresentationFormat>Personalizado</PresentationFormat>
  <Paragraphs>323</Paragraphs>
  <Slides>46</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46</vt:i4>
      </vt:variant>
    </vt:vector>
  </HeadingPairs>
  <TitlesOfParts>
    <vt:vector size="54" baseType="lpstr">
      <vt:lpstr>Calibri</vt:lpstr>
      <vt:lpstr>Franklin Gothic Book</vt:lpstr>
      <vt:lpstr>Perpetua</vt:lpstr>
      <vt:lpstr>Times New Roman</vt:lpstr>
      <vt:lpstr>Wingdings</vt:lpstr>
      <vt:lpstr>Wingdings 2</vt:lpstr>
      <vt:lpstr>Arial</vt:lpstr>
      <vt:lpstr>Marta Economía 1º</vt:lpstr>
      <vt:lpstr>Presentación de PowerPoint</vt:lpstr>
      <vt:lpstr>El mercado</vt:lpstr>
      <vt:lpstr>El mercado</vt:lpstr>
      <vt:lpstr>El mercado</vt:lpstr>
      <vt:lpstr>El mercado</vt:lpstr>
      <vt:lpstr>La demanda</vt:lpstr>
      <vt:lpstr>La demanda</vt:lpstr>
      <vt:lpstr>La demanda</vt:lpstr>
      <vt:lpstr>La demanda</vt:lpstr>
      <vt:lpstr>La demanda</vt:lpstr>
      <vt:lpstr>La demanda</vt:lpstr>
      <vt:lpstr>La demanda</vt:lpstr>
      <vt:lpstr>La demanda</vt:lpstr>
      <vt:lpstr>La demanda</vt:lpstr>
      <vt:lpstr>La demanda</vt:lpstr>
      <vt:lpstr>Movimientos  y desplazamientos de la curva de demanda</vt:lpstr>
      <vt:lpstr>Movimientos y desplazamientos de la demanda</vt:lpstr>
      <vt:lpstr>Movimientos y desplazamientos de la demanda</vt:lpstr>
      <vt:lpstr>Movimientos y desplazamientos de la demanda</vt:lpstr>
      <vt:lpstr>Movimientos y desplazamientos de la demanda</vt:lpstr>
      <vt:lpstr>Elasticidad de la demanda</vt:lpstr>
      <vt:lpstr>La demanda</vt:lpstr>
      <vt:lpstr>Elasticidad de la demanda</vt:lpstr>
      <vt:lpstr>Elasticidad de la demanda</vt:lpstr>
      <vt:lpstr>Elasticidad de la demanda</vt:lpstr>
      <vt:lpstr>Elasticidad de la demanda</vt:lpstr>
      <vt:lpstr>Elasticidad de la demanda</vt:lpstr>
      <vt:lpstr>Elasticidad de la demanda</vt:lpstr>
      <vt:lpstr>La oferta</vt:lpstr>
      <vt:lpstr>La oferta</vt:lpstr>
      <vt:lpstr>La oferta</vt:lpstr>
      <vt:lpstr>La oferta</vt:lpstr>
      <vt:lpstr>La oferta</vt:lpstr>
      <vt:lpstr>Movimientos  y desplazamientos de la curva de oferta</vt:lpstr>
      <vt:lpstr>Movimientos y desplazamientos de la oferta</vt:lpstr>
      <vt:lpstr>Movimientos y desplazamientos de la oferta</vt:lpstr>
      <vt:lpstr>Movimientos y desplazamientos de la oferta</vt:lpstr>
      <vt:lpstr>Equilibrio de mercado</vt:lpstr>
      <vt:lpstr>Equilibrio de mercado</vt:lpstr>
      <vt:lpstr>Situaciones de desequilibrio</vt:lpstr>
      <vt:lpstr>Situaciones de desequilibibrio</vt:lpstr>
      <vt:lpstr>Cambios en el equilibrio</vt:lpstr>
      <vt:lpstr>Cambios en el equilibrio</vt:lpstr>
      <vt:lpstr>CASO 1</vt:lpstr>
      <vt:lpstr>CASO 2</vt:lpstr>
      <vt:lpstr>MÁS CASOS…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dc:creator>
  <cp:lastModifiedBy>RAQUEL MARTIN BUENADICHA</cp:lastModifiedBy>
  <cp:revision>376</cp:revision>
  <dcterms:created xsi:type="dcterms:W3CDTF">2004-05-06T09:28:21Z</dcterms:created>
  <dcterms:modified xsi:type="dcterms:W3CDTF">2017-11-13T20:59:57Z</dcterms:modified>
</cp:coreProperties>
</file>